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</p:sldIdLst>
  <p:sldSz cy="6858000" cx="12192000"/>
  <p:notesSz cx="6858000" cy="9144000"/>
  <p:embeddedFontLst>
    <p:embeddedFont>
      <p:font typeface="Libre Baskerville"/>
      <p:regular r:id="rId8"/>
      <p:bold r:id="rId9"/>
      <p:italic r:id="rId10"/>
    </p:embeddedFont>
    <p:embeddedFont>
      <p:font typeface="Arial Black"/>
      <p:regular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12" roundtripDataSignature="AMtx7mj8kXbXDzE9d+GdRBtoiQWitHqCR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5AE1F15D-FB2B-4673-88B9-588B41BBB89C}">
  <a:tblStyle styleId="{5AE1F15D-FB2B-4673-88B9-588B41BBB89C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11" Type="http://schemas.openxmlformats.org/officeDocument/2006/relationships/font" Target="fonts/ArialBlack-regular.fntdata"/><Relationship Id="rId10" Type="http://schemas.openxmlformats.org/officeDocument/2006/relationships/font" Target="fonts/LibreBaskerville-italic.fntdata"/><Relationship Id="rId12" Type="http://customschemas.google.com/relationships/presentationmetadata" Target="metadata"/><Relationship Id="rId9" Type="http://schemas.openxmlformats.org/officeDocument/2006/relationships/font" Target="fonts/LibreBaskerville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font" Target="fonts/LibreBaskerville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4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3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4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4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7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7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8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8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9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9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9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9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9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1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1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2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2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Google Shape;84;p1"/>
          <p:cNvGrpSpPr/>
          <p:nvPr/>
        </p:nvGrpSpPr>
        <p:grpSpPr>
          <a:xfrm>
            <a:off x="5324779" y="879877"/>
            <a:ext cx="3265393" cy="2866263"/>
            <a:chOff x="7497649" y="4418586"/>
            <a:chExt cx="1802687" cy="1771497"/>
          </a:xfrm>
        </p:grpSpPr>
        <p:grpSp>
          <p:nvGrpSpPr>
            <p:cNvPr id="85" name="Google Shape;85;p1"/>
            <p:cNvGrpSpPr/>
            <p:nvPr/>
          </p:nvGrpSpPr>
          <p:grpSpPr>
            <a:xfrm>
              <a:off x="7507764" y="4418586"/>
              <a:ext cx="1792572" cy="1771497"/>
              <a:chOff x="479863" y="196482"/>
              <a:chExt cx="1082785" cy="1267408"/>
            </a:xfrm>
          </p:grpSpPr>
          <p:sp>
            <p:nvSpPr>
              <p:cNvPr id="86" name="Google Shape;86;p1"/>
              <p:cNvSpPr/>
              <p:nvPr/>
            </p:nvSpPr>
            <p:spPr>
              <a:xfrm>
                <a:off x="708758" y="448612"/>
                <a:ext cx="640080" cy="762604"/>
              </a:xfrm>
              <a:prstGeom prst="ellipse">
                <a:avLst/>
              </a:prstGeom>
              <a:noFill/>
              <a:ln cap="flat" cmpd="sng" w="12700">
                <a:solidFill>
                  <a:srgbClr val="8DA9DB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1" anchor="ctr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i="0" lang="en-GB" u="none" cap="none" strike="noStrike">
                    <a:solidFill>
                      <a:schemeClr val="dk2"/>
                    </a:solidFill>
                    <a:latin typeface="Libre Baskerville"/>
                    <a:ea typeface="Libre Baskerville"/>
                    <a:cs typeface="Libre Baskerville"/>
                    <a:sym typeface="Libre Baskerville"/>
                  </a:rPr>
                  <a:t>Top Table</a:t>
                </a:r>
                <a:r>
                  <a:rPr b="1" i="0" lang="en-GB" sz="1800" u="none" cap="none" strike="noStrike">
                    <a:solidFill>
                      <a:schemeClr val="dk2"/>
                    </a:solidFill>
                    <a:latin typeface="Libre Baskerville"/>
                    <a:ea typeface="Libre Baskerville"/>
                    <a:cs typeface="Libre Baskerville"/>
                    <a:sym typeface="Libre Baskerville"/>
                  </a:rPr>
                  <a:t> </a:t>
                </a:r>
                <a:endParaRPr b="1" i="0" sz="900" u="none" cap="none" strike="noStrike">
                  <a:solidFill>
                    <a:schemeClr val="dk2"/>
                  </a:solidFill>
                  <a:latin typeface="Libre Baskerville"/>
                  <a:ea typeface="Libre Baskerville"/>
                  <a:cs typeface="Libre Baskerville"/>
                  <a:sym typeface="Libre Baskerville"/>
                </a:endParaRPr>
              </a:p>
            </p:txBody>
          </p:sp>
          <p:sp>
            <p:nvSpPr>
              <p:cNvPr id="87" name="Google Shape;87;p1"/>
              <p:cNvSpPr/>
              <p:nvPr/>
            </p:nvSpPr>
            <p:spPr>
              <a:xfrm rot="-7034085">
                <a:off x="520290" y="919133"/>
                <a:ext cx="233161" cy="233161"/>
              </a:xfrm>
              <a:prstGeom prst="ellipse">
                <a:avLst/>
              </a:prstGeom>
              <a:noFill/>
              <a:ln>
                <a:noFill/>
              </a:ln>
            </p:spPr>
            <p:txBody>
              <a:bodyPr anchorCtr="1" anchor="ctr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i="0" lang="en-GB" sz="1200" u="none" cap="none" strike="noStrike">
                    <a:solidFill>
                      <a:schemeClr val="dk2"/>
                    </a:solidFill>
                    <a:latin typeface="Arial Black"/>
                    <a:ea typeface="Arial Black"/>
                    <a:cs typeface="Arial Black"/>
                    <a:sym typeface="Arial Black"/>
                  </a:rPr>
                  <a:t>8</a:t>
                </a:r>
                <a:endParaRPr/>
              </a:p>
            </p:txBody>
          </p:sp>
          <p:sp>
            <p:nvSpPr>
              <p:cNvPr id="88" name="Google Shape;88;p1"/>
              <p:cNvSpPr/>
              <p:nvPr/>
            </p:nvSpPr>
            <p:spPr>
              <a:xfrm rot="5400000">
                <a:off x="1329487" y="680608"/>
                <a:ext cx="233161" cy="233161"/>
              </a:xfrm>
              <a:prstGeom prst="ellipse">
                <a:avLst/>
              </a:prstGeom>
              <a:noFill/>
              <a:ln>
                <a:noFill/>
              </a:ln>
            </p:spPr>
            <p:txBody>
              <a:bodyPr anchorCtr="1" anchor="ctr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i="0" lang="en-GB" sz="1200" u="none" cap="none" strike="noStrike">
                    <a:solidFill>
                      <a:schemeClr val="dk2"/>
                    </a:solidFill>
                    <a:latin typeface="Arial Black"/>
                    <a:ea typeface="Arial Black"/>
                    <a:cs typeface="Arial Black"/>
                    <a:sym typeface="Arial Black"/>
                  </a:rPr>
                  <a:t>4</a:t>
                </a:r>
                <a:endParaRPr/>
              </a:p>
            </p:txBody>
          </p:sp>
          <p:sp>
            <p:nvSpPr>
              <p:cNvPr id="89" name="Google Shape;89;p1"/>
              <p:cNvSpPr/>
              <p:nvPr/>
            </p:nvSpPr>
            <p:spPr>
              <a:xfrm rot="1128709">
                <a:off x="1066892" y="227847"/>
                <a:ext cx="233161" cy="233161"/>
              </a:xfrm>
              <a:prstGeom prst="ellipse">
                <a:avLst/>
              </a:prstGeom>
              <a:noFill/>
              <a:ln>
                <a:noFill/>
              </a:ln>
            </p:spPr>
            <p:txBody>
              <a:bodyPr anchorCtr="1" anchor="ctr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i="0" lang="en-GB" sz="1200" u="none" cap="none" strike="noStrike">
                    <a:solidFill>
                      <a:schemeClr val="dk2"/>
                    </a:solidFill>
                    <a:latin typeface="Arial Black"/>
                    <a:ea typeface="Arial Black"/>
                    <a:cs typeface="Arial Black"/>
                    <a:sym typeface="Arial Black"/>
                  </a:rPr>
                  <a:t>2</a:t>
                </a:r>
                <a:endParaRPr/>
              </a:p>
            </p:txBody>
          </p:sp>
          <p:sp>
            <p:nvSpPr>
              <p:cNvPr id="90" name="Google Shape;90;p1"/>
              <p:cNvSpPr/>
              <p:nvPr/>
            </p:nvSpPr>
            <p:spPr>
              <a:xfrm rot="9461973">
                <a:off x="1037931" y="1199971"/>
                <a:ext cx="233161" cy="222810"/>
              </a:xfrm>
              <a:prstGeom prst="ellipse">
                <a:avLst/>
              </a:prstGeom>
              <a:noFill/>
              <a:ln>
                <a:noFill/>
              </a:ln>
            </p:spPr>
            <p:txBody>
              <a:bodyPr anchorCtr="1" anchor="ctr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i="0" lang="en-GB" sz="1200" u="none" cap="none" strike="noStrike">
                    <a:solidFill>
                      <a:schemeClr val="dk2"/>
                    </a:solidFill>
                    <a:latin typeface="Arial Black"/>
                    <a:ea typeface="Arial Black"/>
                    <a:cs typeface="Arial Black"/>
                    <a:sym typeface="Arial Black"/>
                  </a:rPr>
                  <a:t>6</a:t>
                </a:r>
                <a:endParaRPr/>
              </a:p>
            </p:txBody>
          </p:sp>
          <p:sp>
            <p:nvSpPr>
              <p:cNvPr id="91" name="Google Shape;91;p1"/>
              <p:cNvSpPr/>
              <p:nvPr/>
            </p:nvSpPr>
            <p:spPr>
              <a:xfrm rot="-797584">
                <a:off x="793714" y="225125"/>
                <a:ext cx="233161" cy="233161"/>
              </a:xfrm>
              <a:prstGeom prst="ellipse">
                <a:avLst/>
              </a:prstGeom>
              <a:noFill/>
              <a:ln>
                <a:noFill/>
              </a:ln>
            </p:spPr>
            <p:txBody>
              <a:bodyPr anchorCtr="1" anchor="ctr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0" i="0" lang="en-GB" sz="1200" u="none" cap="none" strike="noStrike">
                    <a:solidFill>
                      <a:schemeClr val="dk2"/>
                    </a:solidFill>
                    <a:latin typeface="Arial Black"/>
                    <a:ea typeface="Arial Black"/>
                    <a:cs typeface="Arial Black"/>
                    <a:sym typeface="Arial Black"/>
                  </a:rPr>
                  <a:t>1</a:t>
                </a:r>
                <a:endParaRPr/>
              </a:p>
            </p:txBody>
          </p:sp>
          <p:sp>
            <p:nvSpPr>
              <p:cNvPr id="92" name="Google Shape;92;p1"/>
              <p:cNvSpPr/>
              <p:nvPr/>
            </p:nvSpPr>
            <p:spPr>
              <a:xfrm rot="6958515">
                <a:off x="1225050" y="984701"/>
                <a:ext cx="309176" cy="175836"/>
              </a:xfrm>
              <a:prstGeom prst="ellipse">
                <a:avLst/>
              </a:prstGeom>
              <a:noFill/>
              <a:ln>
                <a:noFill/>
              </a:ln>
            </p:spPr>
            <p:txBody>
              <a:bodyPr anchorCtr="1" anchor="ctr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i="0" lang="en-GB" sz="1200" u="none" cap="none" strike="noStrike">
                    <a:solidFill>
                      <a:schemeClr val="dk2"/>
                    </a:solidFill>
                    <a:latin typeface="Arial Black"/>
                    <a:ea typeface="Arial Black"/>
                    <a:cs typeface="Arial Black"/>
                    <a:sym typeface="Arial Black"/>
                  </a:rPr>
                  <a:t>5</a:t>
                </a:r>
                <a:endParaRPr/>
              </a:p>
            </p:txBody>
          </p:sp>
          <p:sp>
            <p:nvSpPr>
              <p:cNvPr id="93" name="Google Shape;93;p1"/>
              <p:cNvSpPr/>
              <p:nvPr/>
            </p:nvSpPr>
            <p:spPr>
              <a:xfrm rot="3468749">
                <a:off x="1233316" y="443732"/>
                <a:ext cx="309176" cy="175836"/>
              </a:xfrm>
              <a:prstGeom prst="ellipse">
                <a:avLst/>
              </a:prstGeom>
              <a:noFill/>
              <a:ln>
                <a:noFill/>
              </a:ln>
            </p:spPr>
            <p:txBody>
              <a:bodyPr anchorCtr="1" anchor="ctr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i="0" lang="en-GB" sz="1200" u="none" cap="none" strike="noStrike">
                    <a:solidFill>
                      <a:schemeClr val="dk2"/>
                    </a:solidFill>
                    <a:latin typeface="Arial Black"/>
                    <a:ea typeface="Arial Black"/>
                    <a:cs typeface="Arial Black"/>
                    <a:sym typeface="Arial Black"/>
                  </a:rPr>
                  <a:t>3</a:t>
                </a:r>
                <a:endParaRPr/>
              </a:p>
            </p:txBody>
          </p:sp>
          <p:sp>
            <p:nvSpPr>
              <p:cNvPr id="94" name="Google Shape;94;p1"/>
              <p:cNvSpPr/>
              <p:nvPr/>
            </p:nvSpPr>
            <p:spPr>
              <a:xfrm rot="-9045295">
                <a:off x="751960" y="1131466"/>
                <a:ext cx="175836" cy="309176"/>
              </a:xfrm>
              <a:prstGeom prst="ellipse">
                <a:avLst/>
              </a:prstGeom>
              <a:noFill/>
              <a:ln>
                <a:noFill/>
              </a:ln>
            </p:spPr>
            <p:txBody>
              <a:bodyPr anchorCtr="1" anchor="ctr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i="0" lang="en-GB" sz="1200" u="none" cap="none" strike="noStrike">
                    <a:solidFill>
                      <a:schemeClr val="dk2"/>
                    </a:solidFill>
                    <a:latin typeface="Arial Black"/>
                    <a:ea typeface="Arial Black"/>
                    <a:cs typeface="Arial Black"/>
                    <a:sym typeface="Arial Black"/>
                  </a:rPr>
                  <a:t>7</a:t>
                </a:r>
                <a:endParaRPr/>
              </a:p>
            </p:txBody>
          </p:sp>
        </p:grpSp>
        <p:sp>
          <p:nvSpPr>
            <p:cNvPr id="95" name="Google Shape;95;p1"/>
            <p:cNvSpPr/>
            <p:nvPr/>
          </p:nvSpPr>
          <p:spPr>
            <a:xfrm rot="-5073609">
              <a:off x="7542280" y="4986011"/>
              <a:ext cx="325897" cy="386003"/>
            </a:xfrm>
            <a:prstGeom prst="ellipse">
              <a:avLst/>
            </a:prstGeom>
            <a:noFill/>
            <a:ln>
              <a:noFill/>
            </a:ln>
          </p:spPr>
          <p:txBody>
            <a:bodyPr anchorCtr="1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GB" sz="1200" u="none" cap="none" strike="noStrike">
                  <a:solidFill>
                    <a:schemeClr val="dk2"/>
                  </a:solidFill>
                  <a:latin typeface="Arial Black"/>
                  <a:ea typeface="Arial Black"/>
                  <a:cs typeface="Arial Black"/>
                  <a:sym typeface="Arial Black"/>
                </a:rPr>
                <a:t>9</a:t>
              </a:r>
              <a:endParaRPr/>
            </a:p>
          </p:txBody>
        </p:sp>
        <p:sp>
          <p:nvSpPr>
            <p:cNvPr id="96" name="Google Shape;96;p1"/>
            <p:cNvSpPr/>
            <p:nvPr/>
          </p:nvSpPr>
          <p:spPr>
            <a:xfrm rot="-3013309">
              <a:off x="7682767" y="4632729"/>
              <a:ext cx="325897" cy="386003"/>
            </a:xfrm>
            <a:prstGeom prst="ellipse">
              <a:avLst/>
            </a:prstGeom>
            <a:noFill/>
            <a:ln>
              <a:noFill/>
            </a:ln>
          </p:spPr>
          <p:txBody>
            <a:bodyPr anchorCtr="1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GB" sz="1200" u="none" cap="none" strike="noStrike">
                  <a:solidFill>
                    <a:schemeClr val="dk2"/>
                  </a:solidFill>
                  <a:latin typeface="Arial Black"/>
                  <a:ea typeface="Arial Black"/>
                  <a:cs typeface="Arial Black"/>
                  <a:sym typeface="Arial Black"/>
                </a:rPr>
                <a:t>10</a:t>
              </a:r>
              <a:endParaRPr/>
            </a:p>
          </p:txBody>
        </p:sp>
      </p:grpSp>
      <p:sp>
        <p:nvSpPr>
          <p:cNvPr id="97" name="Google Shape;97;p1"/>
          <p:cNvSpPr txBox="1"/>
          <p:nvPr/>
        </p:nvSpPr>
        <p:spPr>
          <a:xfrm>
            <a:off x="754437" y="304758"/>
            <a:ext cx="5300012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Names of couple &amp; date wedding </a:t>
            </a:r>
            <a:endParaRPr b="1"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1"/>
          <p:cNvSpPr txBox="1"/>
          <p:nvPr/>
        </p:nvSpPr>
        <p:spPr>
          <a:xfrm>
            <a:off x="4808641" y="73202"/>
            <a:ext cx="7157095" cy="120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2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Round tables in the Courtyard Barn- 58 guests</a:t>
            </a:r>
            <a:endParaRPr b="1" sz="1200" u="sng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Top table and tables 2-5- There is a maximum of 10 guests on these tables. We would recommend seating no less than 8 guests on each table. The couple would normally be seated in chair numbers 1 &amp; 2. Table 6- There is a maximum of 8 guests on this table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99" name="Google Shape;99;p1"/>
          <p:cNvGrpSpPr/>
          <p:nvPr/>
        </p:nvGrpSpPr>
        <p:grpSpPr>
          <a:xfrm>
            <a:off x="909819" y="907834"/>
            <a:ext cx="3265393" cy="2866263"/>
            <a:chOff x="7497649" y="4418586"/>
            <a:chExt cx="1802687" cy="1771497"/>
          </a:xfrm>
        </p:grpSpPr>
        <p:grpSp>
          <p:nvGrpSpPr>
            <p:cNvPr id="100" name="Google Shape;100;p1"/>
            <p:cNvGrpSpPr/>
            <p:nvPr/>
          </p:nvGrpSpPr>
          <p:grpSpPr>
            <a:xfrm>
              <a:off x="7507764" y="4418586"/>
              <a:ext cx="1792572" cy="1771497"/>
              <a:chOff x="479863" y="196482"/>
              <a:chExt cx="1082785" cy="1267408"/>
            </a:xfrm>
          </p:grpSpPr>
          <p:sp>
            <p:nvSpPr>
              <p:cNvPr id="101" name="Google Shape;101;p1"/>
              <p:cNvSpPr/>
              <p:nvPr/>
            </p:nvSpPr>
            <p:spPr>
              <a:xfrm>
                <a:off x="708758" y="448612"/>
                <a:ext cx="640080" cy="762604"/>
              </a:xfrm>
              <a:prstGeom prst="ellipse">
                <a:avLst/>
              </a:prstGeom>
              <a:noFill/>
              <a:ln cap="flat" cmpd="sng" w="12700">
                <a:solidFill>
                  <a:srgbClr val="8DA9DB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1" anchor="ctr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GB">
                    <a:solidFill>
                      <a:schemeClr val="dk2"/>
                    </a:solidFill>
                    <a:latin typeface="Libre Baskerville"/>
                    <a:ea typeface="Libre Baskerville"/>
                    <a:cs typeface="Libre Baskerville"/>
                    <a:sym typeface="Libre Baskerville"/>
                  </a:rPr>
                  <a:t>Table 3</a:t>
                </a:r>
                <a:endParaRPr b="1">
                  <a:solidFill>
                    <a:schemeClr val="dk2"/>
                  </a:solidFill>
                  <a:latin typeface="Libre Baskerville"/>
                  <a:ea typeface="Libre Baskerville"/>
                  <a:cs typeface="Libre Baskerville"/>
                  <a:sym typeface="Libre Baskerville"/>
                </a:endParaRPr>
              </a:p>
            </p:txBody>
          </p:sp>
          <p:sp>
            <p:nvSpPr>
              <p:cNvPr id="102" name="Google Shape;102;p1"/>
              <p:cNvSpPr/>
              <p:nvPr/>
            </p:nvSpPr>
            <p:spPr>
              <a:xfrm rot="-7034085">
                <a:off x="520290" y="919133"/>
                <a:ext cx="233161" cy="233161"/>
              </a:xfrm>
              <a:prstGeom prst="ellipse">
                <a:avLst/>
              </a:prstGeom>
              <a:noFill/>
              <a:ln>
                <a:noFill/>
              </a:ln>
            </p:spPr>
            <p:txBody>
              <a:bodyPr anchorCtr="1" anchor="ctr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GB" sz="1200">
                    <a:solidFill>
                      <a:schemeClr val="dk2"/>
                    </a:solidFill>
                    <a:latin typeface="Arial Black"/>
                    <a:ea typeface="Arial Black"/>
                    <a:cs typeface="Arial Black"/>
                    <a:sym typeface="Arial Black"/>
                  </a:rPr>
                  <a:t>8</a:t>
                </a:r>
                <a:endParaRPr/>
              </a:p>
            </p:txBody>
          </p:sp>
          <p:sp>
            <p:nvSpPr>
              <p:cNvPr id="103" name="Google Shape;103;p1"/>
              <p:cNvSpPr/>
              <p:nvPr/>
            </p:nvSpPr>
            <p:spPr>
              <a:xfrm rot="5400000">
                <a:off x="1329487" y="680608"/>
                <a:ext cx="233161" cy="233161"/>
              </a:xfrm>
              <a:prstGeom prst="ellipse">
                <a:avLst/>
              </a:prstGeom>
              <a:noFill/>
              <a:ln>
                <a:noFill/>
              </a:ln>
            </p:spPr>
            <p:txBody>
              <a:bodyPr anchorCtr="1" anchor="ctr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GB" sz="1200">
                    <a:solidFill>
                      <a:schemeClr val="dk2"/>
                    </a:solidFill>
                    <a:latin typeface="Arial Black"/>
                    <a:ea typeface="Arial Black"/>
                    <a:cs typeface="Arial Black"/>
                    <a:sym typeface="Arial Black"/>
                  </a:rPr>
                  <a:t>4</a:t>
                </a:r>
                <a:endParaRPr/>
              </a:p>
            </p:txBody>
          </p:sp>
          <p:sp>
            <p:nvSpPr>
              <p:cNvPr id="104" name="Google Shape;104;p1"/>
              <p:cNvSpPr/>
              <p:nvPr/>
            </p:nvSpPr>
            <p:spPr>
              <a:xfrm rot="1128709">
                <a:off x="1066892" y="227847"/>
                <a:ext cx="233161" cy="233161"/>
              </a:xfrm>
              <a:prstGeom prst="ellipse">
                <a:avLst/>
              </a:prstGeom>
              <a:noFill/>
              <a:ln>
                <a:noFill/>
              </a:ln>
            </p:spPr>
            <p:txBody>
              <a:bodyPr anchorCtr="1" anchor="ctr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GB" sz="1200">
                    <a:solidFill>
                      <a:schemeClr val="dk2"/>
                    </a:solidFill>
                    <a:latin typeface="Arial Black"/>
                    <a:ea typeface="Arial Black"/>
                    <a:cs typeface="Arial Black"/>
                    <a:sym typeface="Arial Black"/>
                  </a:rPr>
                  <a:t>2</a:t>
                </a:r>
                <a:endParaRPr/>
              </a:p>
            </p:txBody>
          </p:sp>
          <p:sp>
            <p:nvSpPr>
              <p:cNvPr id="105" name="Google Shape;105;p1"/>
              <p:cNvSpPr/>
              <p:nvPr/>
            </p:nvSpPr>
            <p:spPr>
              <a:xfrm rot="9461973">
                <a:off x="1037931" y="1199971"/>
                <a:ext cx="233161" cy="222810"/>
              </a:xfrm>
              <a:prstGeom prst="ellipse">
                <a:avLst/>
              </a:prstGeom>
              <a:noFill/>
              <a:ln>
                <a:noFill/>
              </a:ln>
            </p:spPr>
            <p:txBody>
              <a:bodyPr anchorCtr="1" anchor="ctr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GB" sz="1200">
                    <a:solidFill>
                      <a:schemeClr val="dk2"/>
                    </a:solidFill>
                    <a:latin typeface="Arial Black"/>
                    <a:ea typeface="Arial Black"/>
                    <a:cs typeface="Arial Black"/>
                    <a:sym typeface="Arial Black"/>
                  </a:rPr>
                  <a:t>6</a:t>
                </a:r>
                <a:endParaRPr/>
              </a:p>
            </p:txBody>
          </p:sp>
          <p:sp>
            <p:nvSpPr>
              <p:cNvPr id="106" name="Google Shape;106;p1"/>
              <p:cNvSpPr/>
              <p:nvPr/>
            </p:nvSpPr>
            <p:spPr>
              <a:xfrm rot="-797584">
                <a:off x="793714" y="225125"/>
                <a:ext cx="233161" cy="233161"/>
              </a:xfrm>
              <a:prstGeom prst="ellipse">
                <a:avLst/>
              </a:prstGeom>
              <a:noFill/>
              <a:ln>
                <a:noFill/>
              </a:ln>
            </p:spPr>
            <p:txBody>
              <a:bodyPr anchorCtr="1" anchor="ctr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 sz="1200">
                    <a:solidFill>
                      <a:schemeClr val="dk2"/>
                    </a:solidFill>
                    <a:latin typeface="Arial Black"/>
                    <a:ea typeface="Arial Black"/>
                    <a:cs typeface="Arial Black"/>
                    <a:sym typeface="Arial Black"/>
                  </a:rPr>
                  <a:t>1</a:t>
                </a:r>
                <a:endParaRPr/>
              </a:p>
            </p:txBody>
          </p:sp>
          <p:sp>
            <p:nvSpPr>
              <p:cNvPr id="107" name="Google Shape;107;p1"/>
              <p:cNvSpPr/>
              <p:nvPr/>
            </p:nvSpPr>
            <p:spPr>
              <a:xfrm rot="6958515">
                <a:off x="1225050" y="984701"/>
                <a:ext cx="309176" cy="175836"/>
              </a:xfrm>
              <a:prstGeom prst="ellipse">
                <a:avLst/>
              </a:prstGeom>
              <a:noFill/>
              <a:ln>
                <a:noFill/>
              </a:ln>
            </p:spPr>
            <p:txBody>
              <a:bodyPr anchorCtr="1" anchor="ctr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GB" sz="1200">
                    <a:solidFill>
                      <a:schemeClr val="dk2"/>
                    </a:solidFill>
                    <a:latin typeface="Arial Black"/>
                    <a:ea typeface="Arial Black"/>
                    <a:cs typeface="Arial Black"/>
                    <a:sym typeface="Arial Black"/>
                  </a:rPr>
                  <a:t>5</a:t>
                </a:r>
                <a:endParaRPr/>
              </a:p>
            </p:txBody>
          </p:sp>
          <p:sp>
            <p:nvSpPr>
              <p:cNvPr id="108" name="Google Shape;108;p1"/>
              <p:cNvSpPr/>
              <p:nvPr/>
            </p:nvSpPr>
            <p:spPr>
              <a:xfrm rot="3468749">
                <a:off x="1233316" y="443732"/>
                <a:ext cx="309176" cy="175836"/>
              </a:xfrm>
              <a:prstGeom prst="ellipse">
                <a:avLst/>
              </a:prstGeom>
              <a:noFill/>
              <a:ln>
                <a:noFill/>
              </a:ln>
            </p:spPr>
            <p:txBody>
              <a:bodyPr anchorCtr="1" anchor="ctr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GB" sz="1200">
                    <a:solidFill>
                      <a:schemeClr val="dk2"/>
                    </a:solidFill>
                    <a:latin typeface="Arial Black"/>
                    <a:ea typeface="Arial Black"/>
                    <a:cs typeface="Arial Black"/>
                    <a:sym typeface="Arial Black"/>
                  </a:rPr>
                  <a:t>3</a:t>
                </a:r>
                <a:endParaRPr/>
              </a:p>
            </p:txBody>
          </p:sp>
          <p:sp>
            <p:nvSpPr>
              <p:cNvPr id="109" name="Google Shape;109;p1"/>
              <p:cNvSpPr/>
              <p:nvPr/>
            </p:nvSpPr>
            <p:spPr>
              <a:xfrm rot="-9045295">
                <a:off x="751960" y="1131466"/>
                <a:ext cx="175836" cy="309176"/>
              </a:xfrm>
              <a:prstGeom prst="ellipse">
                <a:avLst/>
              </a:prstGeom>
              <a:noFill/>
              <a:ln>
                <a:noFill/>
              </a:ln>
            </p:spPr>
            <p:txBody>
              <a:bodyPr anchorCtr="1" anchor="ctr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GB" sz="1200">
                    <a:solidFill>
                      <a:schemeClr val="dk2"/>
                    </a:solidFill>
                    <a:latin typeface="Arial Black"/>
                    <a:ea typeface="Arial Black"/>
                    <a:cs typeface="Arial Black"/>
                    <a:sym typeface="Arial Black"/>
                  </a:rPr>
                  <a:t>7</a:t>
                </a:r>
                <a:endParaRPr/>
              </a:p>
            </p:txBody>
          </p:sp>
        </p:grpSp>
        <p:sp>
          <p:nvSpPr>
            <p:cNvPr id="110" name="Google Shape;110;p1"/>
            <p:cNvSpPr/>
            <p:nvPr/>
          </p:nvSpPr>
          <p:spPr>
            <a:xfrm rot="-5073609">
              <a:off x="7542280" y="4986011"/>
              <a:ext cx="325897" cy="386003"/>
            </a:xfrm>
            <a:prstGeom prst="ellipse">
              <a:avLst/>
            </a:prstGeom>
            <a:noFill/>
            <a:ln>
              <a:noFill/>
            </a:ln>
          </p:spPr>
          <p:txBody>
            <a:bodyPr anchorCtr="1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GB" sz="1200">
                  <a:solidFill>
                    <a:schemeClr val="dk2"/>
                  </a:solidFill>
                  <a:latin typeface="Arial Black"/>
                  <a:ea typeface="Arial Black"/>
                  <a:cs typeface="Arial Black"/>
                  <a:sym typeface="Arial Black"/>
                </a:rPr>
                <a:t>9</a:t>
              </a:r>
              <a:endParaRPr/>
            </a:p>
          </p:txBody>
        </p:sp>
        <p:sp>
          <p:nvSpPr>
            <p:cNvPr id="111" name="Google Shape;111;p1"/>
            <p:cNvSpPr/>
            <p:nvPr/>
          </p:nvSpPr>
          <p:spPr>
            <a:xfrm rot="-3013309">
              <a:off x="7682767" y="4632729"/>
              <a:ext cx="325897" cy="386003"/>
            </a:xfrm>
            <a:prstGeom prst="ellipse">
              <a:avLst/>
            </a:prstGeom>
            <a:noFill/>
            <a:ln>
              <a:noFill/>
            </a:ln>
          </p:spPr>
          <p:txBody>
            <a:bodyPr anchorCtr="1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GB" sz="1200">
                  <a:solidFill>
                    <a:schemeClr val="dk2"/>
                  </a:solidFill>
                  <a:latin typeface="Arial Black"/>
                  <a:ea typeface="Arial Black"/>
                  <a:cs typeface="Arial Black"/>
                  <a:sym typeface="Arial Black"/>
                </a:rPr>
                <a:t>10</a:t>
              </a:r>
              <a:endParaRPr/>
            </a:p>
          </p:txBody>
        </p:sp>
      </p:grpSp>
      <p:grpSp>
        <p:nvGrpSpPr>
          <p:cNvPr id="112" name="Google Shape;112;p1"/>
          <p:cNvGrpSpPr/>
          <p:nvPr/>
        </p:nvGrpSpPr>
        <p:grpSpPr>
          <a:xfrm>
            <a:off x="-87379" y="3632274"/>
            <a:ext cx="3265393" cy="2866263"/>
            <a:chOff x="7497649" y="4418586"/>
            <a:chExt cx="1802687" cy="1771497"/>
          </a:xfrm>
        </p:grpSpPr>
        <p:grpSp>
          <p:nvGrpSpPr>
            <p:cNvPr id="113" name="Google Shape;113;p1"/>
            <p:cNvGrpSpPr/>
            <p:nvPr/>
          </p:nvGrpSpPr>
          <p:grpSpPr>
            <a:xfrm>
              <a:off x="7507764" y="4418586"/>
              <a:ext cx="1792572" cy="1771497"/>
              <a:chOff x="479863" y="196482"/>
              <a:chExt cx="1082785" cy="1267408"/>
            </a:xfrm>
          </p:grpSpPr>
          <p:sp>
            <p:nvSpPr>
              <p:cNvPr id="114" name="Google Shape;114;p1"/>
              <p:cNvSpPr/>
              <p:nvPr/>
            </p:nvSpPr>
            <p:spPr>
              <a:xfrm>
                <a:off x="708758" y="448612"/>
                <a:ext cx="640080" cy="762604"/>
              </a:xfrm>
              <a:prstGeom prst="ellipse">
                <a:avLst/>
              </a:prstGeom>
              <a:noFill/>
              <a:ln cap="flat" cmpd="sng" w="12700">
                <a:solidFill>
                  <a:srgbClr val="8DA9DB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1" anchor="ctr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GB">
                    <a:solidFill>
                      <a:schemeClr val="dk2"/>
                    </a:solidFill>
                    <a:latin typeface="Libre Baskerville"/>
                    <a:ea typeface="Libre Baskerville"/>
                    <a:cs typeface="Libre Baskerville"/>
                    <a:sym typeface="Libre Baskerville"/>
                  </a:rPr>
                  <a:t>Table 2</a:t>
                </a:r>
                <a:endParaRPr b="1">
                  <a:solidFill>
                    <a:schemeClr val="dk2"/>
                  </a:solidFill>
                  <a:latin typeface="Libre Baskerville"/>
                  <a:ea typeface="Libre Baskerville"/>
                  <a:cs typeface="Libre Baskerville"/>
                  <a:sym typeface="Libre Baskerville"/>
                </a:endParaRPr>
              </a:p>
            </p:txBody>
          </p:sp>
          <p:sp>
            <p:nvSpPr>
              <p:cNvPr id="115" name="Google Shape;115;p1"/>
              <p:cNvSpPr/>
              <p:nvPr/>
            </p:nvSpPr>
            <p:spPr>
              <a:xfrm rot="-7034085">
                <a:off x="520290" y="919133"/>
                <a:ext cx="233161" cy="233161"/>
              </a:xfrm>
              <a:prstGeom prst="ellipse">
                <a:avLst/>
              </a:prstGeom>
              <a:noFill/>
              <a:ln>
                <a:noFill/>
              </a:ln>
            </p:spPr>
            <p:txBody>
              <a:bodyPr anchorCtr="1" anchor="ctr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GB" sz="1200">
                    <a:solidFill>
                      <a:schemeClr val="dk2"/>
                    </a:solidFill>
                    <a:latin typeface="Arial Black"/>
                    <a:ea typeface="Arial Black"/>
                    <a:cs typeface="Arial Black"/>
                    <a:sym typeface="Arial Black"/>
                  </a:rPr>
                  <a:t>8</a:t>
                </a:r>
                <a:endParaRPr/>
              </a:p>
            </p:txBody>
          </p:sp>
          <p:sp>
            <p:nvSpPr>
              <p:cNvPr id="116" name="Google Shape;116;p1"/>
              <p:cNvSpPr/>
              <p:nvPr/>
            </p:nvSpPr>
            <p:spPr>
              <a:xfrm rot="5400000">
                <a:off x="1329487" y="680608"/>
                <a:ext cx="233161" cy="233161"/>
              </a:xfrm>
              <a:prstGeom prst="ellipse">
                <a:avLst/>
              </a:prstGeom>
              <a:noFill/>
              <a:ln>
                <a:noFill/>
              </a:ln>
            </p:spPr>
            <p:txBody>
              <a:bodyPr anchorCtr="1" anchor="ctr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GB" sz="1200">
                    <a:solidFill>
                      <a:schemeClr val="dk2"/>
                    </a:solidFill>
                    <a:latin typeface="Arial Black"/>
                    <a:ea typeface="Arial Black"/>
                    <a:cs typeface="Arial Black"/>
                    <a:sym typeface="Arial Black"/>
                  </a:rPr>
                  <a:t>4</a:t>
                </a:r>
                <a:endParaRPr/>
              </a:p>
            </p:txBody>
          </p:sp>
          <p:sp>
            <p:nvSpPr>
              <p:cNvPr id="117" name="Google Shape;117;p1"/>
              <p:cNvSpPr/>
              <p:nvPr/>
            </p:nvSpPr>
            <p:spPr>
              <a:xfrm rot="1128709">
                <a:off x="1066892" y="227847"/>
                <a:ext cx="233161" cy="233161"/>
              </a:xfrm>
              <a:prstGeom prst="ellipse">
                <a:avLst/>
              </a:prstGeom>
              <a:noFill/>
              <a:ln>
                <a:noFill/>
              </a:ln>
            </p:spPr>
            <p:txBody>
              <a:bodyPr anchorCtr="1" anchor="ctr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GB" sz="1200">
                    <a:solidFill>
                      <a:schemeClr val="dk2"/>
                    </a:solidFill>
                    <a:latin typeface="Arial Black"/>
                    <a:ea typeface="Arial Black"/>
                    <a:cs typeface="Arial Black"/>
                    <a:sym typeface="Arial Black"/>
                  </a:rPr>
                  <a:t>2</a:t>
                </a:r>
                <a:endParaRPr/>
              </a:p>
            </p:txBody>
          </p:sp>
          <p:sp>
            <p:nvSpPr>
              <p:cNvPr id="118" name="Google Shape;118;p1"/>
              <p:cNvSpPr/>
              <p:nvPr/>
            </p:nvSpPr>
            <p:spPr>
              <a:xfrm rot="9461973">
                <a:off x="1037931" y="1199971"/>
                <a:ext cx="233161" cy="222810"/>
              </a:xfrm>
              <a:prstGeom prst="ellipse">
                <a:avLst/>
              </a:prstGeom>
              <a:noFill/>
              <a:ln>
                <a:noFill/>
              </a:ln>
            </p:spPr>
            <p:txBody>
              <a:bodyPr anchorCtr="1" anchor="ctr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GB" sz="1200">
                    <a:solidFill>
                      <a:schemeClr val="dk2"/>
                    </a:solidFill>
                    <a:latin typeface="Arial Black"/>
                    <a:ea typeface="Arial Black"/>
                    <a:cs typeface="Arial Black"/>
                    <a:sym typeface="Arial Black"/>
                  </a:rPr>
                  <a:t>6</a:t>
                </a:r>
                <a:endParaRPr/>
              </a:p>
            </p:txBody>
          </p:sp>
          <p:sp>
            <p:nvSpPr>
              <p:cNvPr id="119" name="Google Shape;119;p1"/>
              <p:cNvSpPr/>
              <p:nvPr/>
            </p:nvSpPr>
            <p:spPr>
              <a:xfrm rot="-797584">
                <a:off x="793714" y="225125"/>
                <a:ext cx="233161" cy="233161"/>
              </a:xfrm>
              <a:prstGeom prst="ellipse">
                <a:avLst/>
              </a:prstGeom>
              <a:noFill/>
              <a:ln>
                <a:noFill/>
              </a:ln>
            </p:spPr>
            <p:txBody>
              <a:bodyPr anchorCtr="1" anchor="ctr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 sz="1200">
                    <a:solidFill>
                      <a:schemeClr val="dk2"/>
                    </a:solidFill>
                    <a:latin typeface="Arial Black"/>
                    <a:ea typeface="Arial Black"/>
                    <a:cs typeface="Arial Black"/>
                    <a:sym typeface="Arial Black"/>
                  </a:rPr>
                  <a:t>1</a:t>
                </a:r>
                <a:endParaRPr/>
              </a:p>
            </p:txBody>
          </p:sp>
          <p:sp>
            <p:nvSpPr>
              <p:cNvPr id="120" name="Google Shape;120;p1"/>
              <p:cNvSpPr/>
              <p:nvPr/>
            </p:nvSpPr>
            <p:spPr>
              <a:xfrm rot="6958515">
                <a:off x="1225050" y="984701"/>
                <a:ext cx="309176" cy="175836"/>
              </a:xfrm>
              <a:prstGeom prst="ellipse">
                <a:avLst/>
              </a:prstGeom>
              <a:noFill/>
              <a:ln>
                <a:noFill/>
              </a:ln>
            </p:spPr>
            <p:txBody>
              <a:bodyPr anchorCtr="1" anchor="ctr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GB" sz="1200">
                    <a:solidFill>
                      <a:schemeClr val="dk2"/>
                    </a:solidFill>
                    <a:latin typeface="Arial Black"/>
                    <a:ea typeface="Arial Black"/>
                    <a:cs typeface="Arial Black"/>
                    <a:sym typeface="Arial Black"/>
                  </a:rPr>
                  <a:t>5</a:t>
                </a:r>
                <a:endParaRPr/>
              </a:p>
            </p:txBody>
          </p:sp>
          <p:sp>
            <p:nvSpPr>
              <p:cNvPr id="121" name="Google Shape;121;p1"/>
              <p:cNvSpPr/>
              <p:nvPr/>
            </p:nvSpPr>
            <p:spPr>
              <a:xfrm rot="3468749">
                <a:off x="1233316" y="443732"/>
                <a:ext cx="309176" cy="175836"/>
              </a:xfrm>
              <a:prstGeom prst="ellipse">
                <a:avLst/>
              </a:prstGeom>
              <a:noFill/>
              <a:ln>
                <a:noFill/>
              </a:ln>
            </p:spPr>
            <p:txBody>
              <a:bodyPr anchorCtr="1" anchor="ctr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GB" sz="1200">
                    <a:solidFill>
                      <a:schemeClr val="dk2"/>
                    </a:solidFill>
                    <a:latin typeface="Arial Black"/>
                    <a:ea typeface="Arial Black"/>
                    <a:cs typeface="Arial Black"/>
                    <a:sym typeface="Arial Black"/>
                  </a:rPr>
                  <a:t>3</a:t>
                </a:r>
                <a:endParaRPr/>
              </a:p>
            </p:txBody>
          </p:sp>
          <p:sp>
            <p:nvSpPr>
              <p:cNvPr id="122" name="Google Shape;122;p1"/>
              <p:cNvSpPr/>
              <p:nvPr/>
            </p:nvSpPr>
            <p:spPr>
              <a:xfrm rot="-9045295">
                <a:off x="751960" y="1131466"/>
                <a:ext cx="175836" cy="309176"/>
              </a:xfrm>
              <a:prstGeom prst="ellipse">
                <a:avLst/>
              </a:prstGeom>
              <a:noFill/>
              <a:ln>
                <a:noFill/>
              </a:ln>
            </p:spPr>
            <p:txBody>
              <a:bodyPr anchorCtr="1" anchor="ctr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GB" sz="1200">
                    <a:solidFill>
                      <a:schemeClr val="dk2"/>
                    </a:solidFill>
                    <a:latin typeface="Arial Black"/>
                    <a:ea typeface="Arial Black"/>
                    <a:cs typeface="Arial Black"/>
                    <a:sym typeface="Arial Black"/>
                  </a:rPr>
                  <a:t>7</a:t>
                </a:r>
                <a:endParaRPr/>
              </a:p>
            </p:txBody>
          </p:sp>
        </p:grpSp>
        <p:sp>
          <p:nvSpPr>
            <p:cNvPr id="123" name="Google Shape;123;p1"/>
            <p:cNvSpPr/>
            <p:nvPr/>
          </p:nvSpPr>
          <p:spPr>
            <a:xfrm rot="-5073609">
              <a:off x="7542280" y="4986011"/>
              <a:ext cx="325897" cy="386003"/>
            </a:xfrm>
            <a:prstGeom prst="ellipse">
              <a:avLst/>
            </a:prstGeom>
            <a:noFill/>
            <a:ln>
              <a:noFill/>
            </a:ln>
          </p:spPr>
          <p:txBody>
            <a:bodyPr anchorCtr="1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GB" sz="1200">
                  <a:solidFill>
                    <a:schemeClr val="dk2"/>
                  </a:solidFill>
                  <a:latin typeface="Arial Black"/>
                  <a:ea typeface="Arial Black"/>
                  <a:cs typeface="Arial Black"/>
                  <a:sym typeface="Arial Black"/>
                </a:rPr>
                <a:t>9</a:t>
              </a:r>
              <a:endParaRPr/>
            </a:p>
          </p:txBody>
        </p:sp>
        <p:sp>
          <p:nvSpPr>
            <p:cNvPr id="124" name="Google Shape;124;p1"/>
            <p:cNvSpPr/>
            <p:nvPr/>
          </p:nvSpPr>
          <p:spPr>
            <a:xfrm rot="-3013309">
              <a:off x="7682767" y="4632729"/>
              <a:ext cx="325897" cy="386003"/>
            </a:xfrm>
            <a:prstGeom prst="ellipse">
              <a:avLst/>
            </a:prstGeom>
            <a:noFill/>
            <a:ln>
              <a:noFill/>
            </a:ln>
          </p:spPr>
          <p:txBody>
            <a:bodyPr anchorCtr="1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GB" sz="1200">
                  <a:solidFill>
                    <a:schemeClr val="dk2"/>
                  </a:solidFill>
                  <a:latin typeface="Arial Black"/>
                  <a:ea typeface="Arial Black"/>
                  <a:cs typeface="Arial Black"/>
                  <a:sym typeface="Arial Black"/>
                </a:rPr>
                <a:t>10</a:t>
              </a:r>
              <a:endParaRPr/>
            </a:p>
          </p:txBody>
        </p:sp>
      </p:grpSp>
      <p:grpSp>
        <p:nvGrpSpPr>
          <p:cNvPr id="125" name="Google Shape;125;p1"/>
          <p:cNvGrpSpPr/>
          <p:nvPr/>
        </p:nvGrpSpPr>
        <p:grpSpPr>
          <a:xfrm>
            <a:off x="7558583" y="3509961"/>
            <a:ext cx="3265393" cy="2866263"/>
            <a:chOff x="7497649" y="4418586"/>
            <a:chExt cx="1802687" cy="1771497"/>
          </a:xfrm>
        </p:grpSpPr>
        <p:grpSp>
          <p:nvGrpSpPr>
            <p:cNvPr id="126" name="Google Shape;126;p1"/>
            <p:cNvGrpSpPr/>
            <p:nvPr/>
          </p:nvGrpSpPr>
          <p:grpSpPr>
            <a:xfrm>
              <a:off x="7507764" y="4418586"/>
              <a:ext cx="1792572" cy="1771497"/>
              <a:chOff x="479863" y="196482"/>
              <a:chExt cx="1082785" cy="1267408"/>
            </a:xfrm>
          </p:grpSpPr>
          <p:sp>
            <p:nvSpPr>
              <p:cNvPr id="127" name="Google Shape;127;p1"/>
              <p:cNvSpPr/>
              <p:nvPr/>
            </p:nvSpPr>
            <p:spPr>
              <a:xfrm>
                <a:off x="708758" y="448612"/>
                <a:ext cx="640080" cy="762604"/>
              </a:xfrm>
              <a:prstGeom prst="ellipse">
                <a:avLst/>
              </a:prstGeom>
              <a:noFill/>
              <a:ln cap="flat" cmpd="sng" w="12700">
                <a:solidFill>
                  <a:srgbClr val="8DA9DB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1" anchor="ctr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GB">
                    <a:solidFill>
                      <a:schemeClr val="dk2"/>
                    </a:solidFill>
                    <a:latin typeface="Libre Baskerville"/>
                    <a:ea typeface="Libre Baskerville"/>
                    <a:cs typeface="Libre Baskerville"/>
                    <a:sym typeface="Libre Baskerville"/>
                  </a:rPr>
                  <a:t>Table 5</a:t>
                </a:r>
                <a:endParaRPr/>
              </a:p>
            </p:txBody>
          </p:sp>
          <p:sp>
            <p:nvSpPr>
              <p:cNvPr id="128" name="Google Shape;128;p1"/>
              <p:cNvSpPr/>
              <p:nvPr/>
            </p:nvSpPr>
            <p:spPr>
              <a:xfrm rot="-7034085">
                <a:off x="520290" y="919133"/>
                <a:ext cx="233161" cy="233161"/>
              </a:xfrm>
              <a:prstGeom prst="ellipse">
                <a:avLst/>
              </a:prstGeom>
              <a:noFill/>
              <a:ln>
                <a:noFill/>
              </a:ln>
            </p:spPr>
            <p:txBody>
              <a:bodyPr anchorCtr="1" anchor="ctr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GB" sz="1200">
                    <a:solidFill>
                      <a:schemeClr val="dk2"/>
                    </a:solidFill>
                    <a:latin typeface="Arial Black"/>
                    <a:ea typeface="Arial Black"/>
                    <a:cs typeface="Arial Black"/>
                    <a:sym typeface="Arial Black"/>
                  </a:rPr>
                  <a:t>8</a:t>
                </a:r>
                <a:endParaRPr/>
              </a:p>
            </p:txBody>
          </p:sp>
          <p:sp>
            <p:nvSpPr>
              <p:cNvPr id="129" name="Google Shape;129;p1"/>
              <p:cNvSpPr/>
              <p:nvPr/>
            </p:nvSpPr>
            <p:spPr>
              <a:xfrm rot="5400000">
                <a:off x="1329487" y="680608"/>
                <a:ext cx="233161" cy="233161"/>
              </a:xfrm>
              <a:prstGeom prst="ellipse">
                <a:avLst/>
              </a:prstGeom>
              <a:noFill/>
              <a:ln>
                <a:noFill/>
              </a:ln>
            </p:spPr>
            <p:txBody>
              <a:bodyPr anchorCtr="1" anchor="ctr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GB" sz="1200">
                    <a:solidFill>
                      <a:schemeClr val="dk2"/>
                    </a:solidFill>
                    <a:latin typeface="Arial Black"/>
                    <a:ea typeface="Arial Black"/>
                    <a:cs typeface="Arial Black"/>
                    <a:sym typeface="Arial Black"/>
                  </a:rPr>
                  <a:t>4</a:t>
                </a:r>
                <a:endParaRPr/>
              </a:p>
            </p:txBody>
          </p:sp>
          <p:sp>
            <p:nvSpPr>
              <p:cNvPr id="130" name="Google Shape;130;p1"/>
              <p:cNvSpPr/>
              <p:nvPr/>
            </p:nvSpPr>
            <p:spPr>
              <a:xfrm rot="1128709">
                <a:off x="1066892" y="227847"/>
                <a:ext cx="233161" cy="233161"/>
              </a:xfrm>
              <a:prstGeom prst="ellipse">
                <a:avLst/>
              </a:prstGeom>
              <a:noFill/>
              <a:ln>
                <a:noFill/>
              </a:ln>
            </p:spPr>
            <p:txBody>
              <a:bodyPr anchorCtr="1" anchor="ctr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GB" sz="1200">
                    <a:solidFill>
                      <a:schemeClr val="dk2"/>
                    </a:solidFill>
                    <a:latin typeface="Arial Black"/>
                    <a:ea typeface="Arial Black"/>
                    <a:cs typeface="Arial Black"/>
                    <a:sym typeface="Arial Black"/>
                  </a:rPr>
                  <a:t>2</a:t>
                </a:r>
                <a:endParaRPr/>
              </a:p>
            </p:txBody>
          </p:sp>
          <p:sp>
            <p:nvSpPr>
              <p:cNvPr id="131" name="Google Shape;131;p1"/>
              <p:cNvSpPr/>
              <p:nvPr/>
            </p:nvSpPr>
            <p:spPr>
              <a:xfrm rot="9461973">
                <a:off x="1037931" y="1199971"/>
                <a:ext cx="233161" cy="222810"/>
              </a:xfrm>
              <a:prstGeom prst="ellipse">
                <a:avLst/>
              </a:prstGeom>
              <a:noFill/>
              <a:ln>
                <a:noFill/>
              </a:ln>
            </p:spPr>
            <p:txBody>
              <a:bodyPr anchorCtr="1" anchor="ctr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GB" sz="1200">
                    <a:solidFill>
                      <a:schemeClr val="dk2"/>
                    </a:solidFill>
                    <a:latin typeface="Arial Black"/>
                    <a:ea typeface="Arial Black"/>
                    <a:cs typeface="Arial Black"/>
                    <a:sym typeface="Arial Black"/>
                  </a:rPr>
                  <a:t>6</a:t>
                </a:r>
                <a:endParaRPr/>
              </a:p>
            </p:txBody>
          </p:sp>
          <p:sp>
            <p:nvSpPr>
              <p:cNvPr id="132" name="Google Shape;132;p1"/>
              <p:cNvSpPr/>
              <p:nvPr/>
            </p:nvSpPr>
            <p:spPr>
              <a:xfrm rot="-797584">
                <a:off x="793714" y="225125"/>
                <a:ext cx="233161" cy="233161"/>
              </a:xfrm>
              <a:prstGeom prst="ellipse">
                <a:avLst/>
              </a:prstGeom>
              <a:noFill/>
              <a:ln>
                <a:noFill/>
              </a:ln>
            </p:spPr>
            <p:txBody>
              <a:bodyPr anchorCtr="1" anchor="ctr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 sz="1200">
                    <a:solidFill>
                      <a:schemeClr val="dk2"/>
                    </a:solidFill>
                    <a:latin typeface="Arial Black"/>
                    <a:ea typeface="Arial Black"/>
                    <a:cs typeface="Arial Black"/>
                    <a:sym typeface="Arial Black"/>
                  </a:rPr>
                  <a:t>1</a:t>
                </a:r>
                <a:endParaRPr/>
              </a:p>
            </p:txBody>
          </p:sp>
          <p:sp>
            <p:nvSpPr>
              <p:cNvPr id="133" name="Google Shape;133;p1"/>
              <p:cNvSpPr/>
              <p:nvPr/>
            </p:nvSpPr>
            <p:spPr>
              <a:xfrm rot="6958515">
                <a:off x="1225050" y="984701"/>
                <a:ext cx="309176" cy="175836"/>
              </a:xfrm>
              <a:prstGeom prst="ellipse">
                <a:avLst/>
              </a:prstGeom>
              <a:noFill/>
              <a:ln>
                <a:noFill/>
              </a:ln>
            </p:spPr>
            <p:txBody>
              <a:bodyPr anchorCtr="1" anchor="ctr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GB" sz="1200">
                    <a:solidFill>
                      <a:schemeClr val="dk2"/>
                    </a:solidFill>
                    <a:latin typeface="Arial Black"/>
                    <a:ea typeface="Arial Black"/>
                    <a:cs typeface="Arial Black"/>
                    <a:sym typeface="Arial Black"/>
                  </a:rPr>
                  <a:t>5</a:t>
                </a:r>
                <a:endParaRPr/>
              </a:p>
            </p:txBody>
          </p:sp>
          <p:sp>
            <p:nvSpPr>
              <p:cNvPr id="134" name="Google Shape;134;p1"/>
              <p:cNvSpPr/>
              <p:nvPr/>
            </p:nvSpPr>
            <p:spPr>
              <a:xfrm rot="3468749">
                <a:off x="1233316" y="443732"/>
                <a:ext cx="309176" cy="175836"/>
              </a:xfrm>
              <a:prstGeom prst="ellipse">
                <a:avLst/>
              </a:prstGeom>
              <a:noFill/>
              <a:ln>
                <a:noFill/>
              </a:ln>
            </p:spPr>
            <p:txBody>
              <a:bodyPr anchorCtr="1" anchor="ctr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GB" sz="1200">
                    <a:solidFill>
                      <a:schemeClr val="dk2"/>
                    </a:solidFill>
                    <a:latin typeface="Arial Black"/>
                    <a:ea typeface="Arial Black"/>
                    <a:cs typeface="Arial Black"/>
                    <a:sym typeface="Arial Black"/>
                  </a:rPr>
                  <a:t>3</a:t>
                </a:r>
                <a:endParaRPr/>
              </a:p>
            </p:txBody>
          </p:sp>
          <p:sp>
            <p:nvSpPr>
              <p:cNvPr id="135" name="Google Shape;135;p1"/>
              <p:cNvSpPr/>
              <p:nvPr/>
            </p:nvSpPr>
            <p:spPr>
              <a:xfrm rot="-9045295">
                <a:off x="751960" y="1131466"/>
                <a:ext cx="175836" cy="309176"/>
              </a:xfrm>
              <a:prstGeom prst="ellipse">
                <a:avLst/>
              </a:prstGeom>
              <a:noFill/>
              <a:ln>
                <a:noFill/>
              </a:ln>
            </p:spPr>
            <p:txBody>
              <a:bodyPr anchorCtr="1" anchor="ctr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GB" sz="1200">
                    <a:solidFill>
                      <a:schemeClr val="dk2"/>
                    </a:solidFill>
                    <a:latin typeface="Arial Black"/>
                    <a:ea typeface="Arial Black"/>
                    <a:cs typeface="Arial Black"/>
                    <a:sym typeface="Arial Black"/>
                  </a:rPr>
                  <a:t>7</a:t>
                </a:r>
                <a:endParaRPr/>
              </a:p>
            </p:txBody>
          </p:sp>
        </p:grpSp>
        <p:sp>
          <p:nvSpPr>
            <p:cNvPr id="136" name="Google Shape;136;p1"/>
            <p:cNvSpPr/>
            <p:nvPr/>
          </p:nvSpPr>
          <p:spPr>
            <a:xfrm rot="-5073609">
              <a:off x="7542280" y="4986011"/>
              <a:ext cx="325897" cy="386003"/>
            </a:xfrm>
            <a:prstGeom prst="ellipse">
              <a:avLst/>
            </a:prstGeom>
            <a:noFill/>
            <a:ln>
              <a:noFill/>
            </a:ln>
          </p:spPr>
          <p:txBody>
            <a:bodyPr anchorCtr="1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GB" sz="1200">
                  <a:solidFill>
                    <a:schemeClr val="dk2"/>
                  </a:solidFill>
                  <a:latin typeface="Arial Black"/>
                  <a:ea typeface="Arial Black"/>
                  <a:cs typeface="Arial Black"/>
                  <a:sym typeface="Arial Black"/>
                </a:rPr>
                <a:t>9</a:t>
              </a:r>
              <a:endParaRPr/>
            </a:p>
          </p:txBody>
        </p:sp>
        <p:sp>
          <p:nvSpPr>
            <p:cNvPr id="137" name="Google Shape;137;p1"/>
            <p:cNvSpPr/>
            <p:nvPr/>
          </p:nvSpPr>
          <p:spPr>
            <a:xfrm rot="-3013309">
              <a:off x="7682767" y="4632729"/>
              <a:ext cx="325897" cy="386003"/>
            </a:xfrm>
            <a:prstGeom prst="ellipse">
              <a:avLst/>
            </a:prstGeom>
            <a:noFill/>
            <a:ln>
              <a:noFill/>
            </a:ln>
          </p:spPr>
          <p:txBody>
            <a:bodyPr anchorCtr="1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GB" sz="1200">
                  <a:solidFill>
                    <a:schemeClr val="dk2"/>
                  </a:solidFill>
                  <a:latin typeface="Arial Black"/>
                  <a:ea typeface="Arial Black"/>
                  <a:cs typeface="Arial Black"/>
                  <a:sym typeface="Arial Black"/>
                </a:rPr>
                <a:t>10</a:t>
              </a:r>
              <a:endParaRPr/>
            </a:p>
          </p:txBody>
        </p:sp>
      </p:grpSp>
      <p:grpSp>
        <p:nvGrpSpPr>
          <p:cNvPr id="138" name="Google Shape;138;p1"/>
          <p:cNvGrpSpPr/>
          <p:nvPr/>
        </p:nvGrpSpPr>
        <p:grpSpPr>
          <a:xfrm>
            <a:off x="9103146" y="961954"/>
            <a:ext cx="3051145" cy="2644960"/>
            <a:chOff x="531115" y="221157"/>
            <a:chExt cx="1017451" cy="1169552"/>
          </a:xfrm>
        </p:grpSpPr>
        <p:sp>
          <p:nvSpPr>
            <p:cNvPr id="139" name="Google Shape;139;p1"/>
            <p:cNvSpPr/>
            <p:nvPr/>
          </p:nvSpPr>
          <p:spPr>
            <a:xfrm>
              <a:off x="765768" y="459333"/>
              <a:ext cx="570957" cy="703617"/>
            </a:xfrm>
            <a:prstGeom prst="ellipse">
              <a:avLst/>
            </a:prstGeom>
            <a:noFill/>
            <a:ln cap="flat" cmpd="sng" w="12700">
              <a:solidFill>
                <a:srgbClr val="8DA9DB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1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GB">
                  <a:solidFill>
                    <a:schemeClr val="dk2"/>
                  </a:solidFill>
                  <a:latin typeface="Libre Baskerville"/>
                  <a:ea typeface="Libre Baskerville"/>
                  <a:cs typeface="Libre Baskerville"/>
                  <a:sym typeface="Libre Baskerville"/>
                </a:rPr>
                <a:t>Table 6</a:t>
              </a:r>
              <a:endParaRPr b="1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endParaRPr>
            </a:p>
          </p:txBody>
        </p:sp>
        <p:sp>
          <p:nvSpPr>
            <p:cNvPr id="140" name="Google Shape;140;p1"/>
            <p:cNvSpPr/>
            <p:nvPr/>
          </p:nvSpPr>
          <p:spPr>
            <a:xfrm rot="-4994450">
              <a:off x="544026" y="591607"/>
              <a:ext cx="233161" cy="233161"/>
            </a:xfrm>
            <a:prstGeom prst="ellipse">
              <a:avLst/>
            </a:prstGeom>
            <a:noFill/>
            <a:ln>
              <a:noFill/>
            </a:ln>
          </p:spPr>
          <p:txBody>
            <a:bodyPr anchorCtr="1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GB" sz="1200">
                  <a:solidFill>
                    <a:schemeClr val="dk2"/>
                  </a:solidFill>
                  <a:latin typeface="Arial Black"/>
                  <a:ea typeface="Arial Black"/>
                  <a:cs typeface="Arial Black"/>
                  <a:sym typeface="Arial Black"/>
                </a:rPr>
                <a:t>8</a:t>
              </a:r>
              <a:endParaRPr/>
            </a:p>
          </p:txBody>
        </p:sp>
        <p:sp>
          <p:nvSpPr>
            <p:cNvPr id="141" name="Google Shape;141;p1"/>
            <p:cNvSpPr/>
            <p:nvPr/>
          </p:nvSpPr>
          <p:spPr>
            <a:xfrm rot="5918447">
              <a:off x="1299213" y="805888"/>
              <a:ext cx="233161" cy="233161"/>
            </a:xfrm>
            <a:prstGeom prst="ellipse">
              <a:avLst/>
            </a:prstGeom>
            <a:noFill/>
            <a:ln>
              <a:noFill/>
            </a:ln>
          </p:spPr>
          <p:txBody>
            <a:bodyPr anchorCtr="1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GB" sz="1200">
                  <a:solidFill>
                    <a:schemeClr val="dk2"/>
                  </a:solidFill>
                  <a:latin typeface="Arial Black"/>
                  <a:ea typeface="Arial Black"/>
                  <a:cs typeface="Arial Black"/>
                  <a:sym typeface="Arial Black"/>
                </a:rPr>
                <a:t>4</a:t>
              </a:r>
              <a:endParaRPr/>
            </a:p>
          </p:txBody>
        </p:sp>
        <p:sp>
          <p:nvSpPr>
            <p:cNvPr id="142" name="Google Shape;142;p1"/>
            <p:cNvSpPr/>
            <p:nvPr/>
          </p:nvSpPr>
          <p:spPr>
            <a:xfrm rot="1128709">
              <a:off x="1061103" y="252522"/>
              <a:ext cx="233161" cy="233161"/>
            </a:xfrm>
            <a:prstGeom prst="ellipse">
              <a:avLst/>
            </a:prstGeom>
            <a:noFill/>
            <a:ln>
              <a:noFill/>
            </a:ln>
          </p:spPr>
          <p:txBody>
            <a:bodyPr anchorCtr="1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GB" sz="1200">
                  <a:solidFill>
                    <a:schemeClr val="dk2"/>
                  </a:solidFill>
                  <a:latin typeface="Arial Black"/>
                  <a:ea typeface="Arial Black"/>
                  <a:cs typeface="Arial Black"/>
                  <a:sym typeface="Arial Black"/>
                </a:rPr>
                <a:t>2</a:t>
              </a:r>
              <a:endParaRPr/>
            </a:p>
          </p:txBody>
        </p:sp>
        <p:sp>
          <p:nvSpPr>
            <p:cNvPr id="143" name="Google Shape;143;p1"/>
            <p:cNvSpPr/>
            <p:nvPr/>
          </p:nvSpPr>
          <p:spPr>
            <a:xfrm rot="-10381013">
              <a:off x="895814" y="1154552"/>
              <a:ext cx="233161" cy="222810"/>
            </a:xfrm>
            <a:prstGeom prst="ellipse">
              <a:avLst/>
            </a:prstGeom>
            <a:noFill/>
            <a:ln>
              <a:noFill/>
            </a:ln>
          </p:spPr>
          <p:txBody>
            <a:bodyPr anchorCtr="1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GB" sz="1200">
                  <a:solidFill>
                    <a:schemeClr val="dk2"/>
                  </a:solidFill>
                  <a:latin typeface="Arial Black"/>
                  <a:ea typeface="Arial Black"/>
                  <a:cs typeface="Arial Black"/>
                  <a:sym typeface="Arial Black"/>
                </a:rPr>
                <a:t>6</a:t>
              </a:r>
              <a:endParaRPr/>
            </a:p>
          </p:txBody>
        </p:sp>
        <p:sp>
          <p:nvSpPr>
            <p:cNvPr id="144" name="Google Shape;144;p1"/>
            <p:cNvSpPr/>
            <p:nvPr/>
          </p:nvSpPr>
          <p:spPr>
            <a:xfrm rot="-1968584">
              <a:off x="704473" y="281627"/>
              <a:ext cx="233161" cy="233161"/>
            </a:xfrm>
            <a:prstGeom prst="ellipse">
              <a:avLst/>
            </a:prstGeom>
            <a:noFill/>
            <a:ln>
              <a:noFill/>
            </a:ln>
          </p:spPr>
          <p:txBody>
            <a:bodyPr anchorCtr="1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200">
                  <a:solidFill>
                    <a:schemeClr val="dk2"/>
                  </a:solidFill>
                  <a:latin typeface="Arial Black"/>
                  <a:ea typeface="Arial Black"/>
                  <a:cs typeface="Arial Black"/>
                  <a:sym typeface="Arial Black"/>
                </a:rPr>
                <a:t>1</a:t>
              </a:r>
              <a:endParaRPr/>
            </a:p>
          </p:txBody>
        </p:sp>
        <p:sp>
          <p:nvSpPr>
            <p:cNvPr id="145" name="Google Shape;145;p1"/>
            <p:cNvSpPr/>
            <p:nvPr/>
          </p:nvSpPr>
          <p:spPr>
            <a:xfrm rot="8297211">
              <a:off x="1173554" y="1063556"/>
              <a:ext cx="233161" cy="233162"/>
            </a:xfrm>
            <a:prstGeom prst="ellipse">
              <a:avLst/>
            </a:prstGeom>
            <a:noFill/>
            <a:ln>
              <a:noFill/>
            </a:ln>
          </p:spPr>
          <p:txBody>
            <a:bodyPr anchorCtr="1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GB" sz="1200">
                  <a:solidFill>
                    <a:schemeClr val="dk2"/>
                  </a:solidFill>
                  <a:latin typeface="Arial Black"/>
                  <a:ea typeface="Arial Black"/>
                  <a:cs typeface="Arial Black"/>
                  <a:sym typeface="Arial Black"/>
                </a:rPr>
                <a:t>5</a:t>
              </a:r>
              <a:endParaRPr/>
            </a:p>
          </p:txBody>
        </p:sp>
        <p:sp>
          <p:nvSpPr>
            <p:cNvPr id="146" name="Google Shape;146;p1"/>
            <p:cNvSpPr/>
            <p:nvPr/>
          </p:nvSpPr>
          <p:spPr>
            <a:xfrm rot="4102623">
              <a:off x="1233487" y="511584"/>
              <a:ext cx="309176" cy="175836"/>
            </a:xfrm>
            <a:prstGeom prst="ellipse">
              <a:avLst/>
            </a:prstGeom>
            <a:noFill/>
            <a:ln>
              <a:noFill/>
            </a:ln>
          </p:spPr>
          <p:txBody>
            <a:bodyPr anchorCtr="1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GB" sz="1200">
                  <a:solidFill>
                    <a:schemeClr val="dk2"/>
                  </a:solidFill>
                  <a:latin typeface="Arial Black"/>
                  <a:ea typeface="Arial Black"/>
                  <a:cs typeface="Arial Black"/>
                  <a:sym typeface="Arial Black"/>
                </a:rPr>
                <a:t>3</a:t>
              </a:r>
              <a:endParaRPr/>
            </a:p>
          </p:txBody>
        </p:sp>
        <p:sp>
          <p:nvSpPr>
            <p:cNvPr id="147" name="Google Shape;147;p1"/>
            <p:cNvSpPr/>
            <p:nvPr/>
          </p:nvSpPr>
          <p:spPr>
            <a:xfrm rot="-7835949">
              <a:off x="608185" y="970366"/>
              <a:ext cx="233162" cy="233161"/>
            </a:xfrm>
            <a:prstGeom prst="ellipse">
              <a:avLst/>
            </a:prstGeom>
            <a:noFill/>
            <a:ln>
              <a:noFill/>
            </a:ln>
          </p:spPr>
          <p:txBody>
            <a:bodyPr anchorCtr="1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GB" sz="1200">
                  <a:solidFill>
                    <a:schemeClr val="dk2"/>
                  </a:solidFill>
                  <a:latin typeface="Arial Black"/>
                  <a:ea typeface="Arial Black"/>
                  <a:cs typeface="Arial Black"/>
                  <a:sym typeface="Arial Black"/>
                </a:rPr>
                <a:t>7</a:t>
              </a:r>
              <a:endParaRPr/>
            </a:p>
          </p:txBody>
        </p:sp>
      </p:grpSp>
      <p:grpSp>
        <p:nvGrpSpPr>
          <p:cNvPr id="148" name="Google Shape;148;p1"/>
          <p:cNvGrpSpPr/>
          <p:nvPr/>
        </p:nvGrpSpPr>
        <p:grpSpPr>
          <a:xfrm>
            <a:off x="3516459" y="3569624"/>
            <a:ext cx="3265393" cy="2866263"/>
            <a:chOff x="7497649" y="4418586"/>
            <a:chExt cx="1802687" cy="1771497"/>
          </a:xfrm>
        </p:grpSpPr>
        <p:grpSp>
          <p:nvGrpSpPr>
            <p:cNvPr id="149" name="Google Shape;149;p1"/>
            <p:cNvGrpSpPr/>
            <p:nvPr/>
          </p:nvGrpSpPr>
          <p:grpSpPr>
            <a:xfrm>
              <a:off x="7507764" y="4418586"/>
              <a:ext cx="1792572" cy="1771497"/>
              <a:chOff x="479863" y="196482"/>
              <a:chExt cx="1082785" cy="1267408"/>
            </a:xfrm>
          </p:grpSpPr>
          <p:sp>
            <p:nvSpPr>
              <p:cNvPr id="150" name="Google Shape;150;p1"/>
              <p:cNvSpPr/>
              <p:nvPr/>
            </p:nvSpPr>
            <p:spPr>
              <a:xfrm>
                <a:off x="708758" y="448612"/>
                <a:ext cx="640080" cy="762604"/>
              </a:xfrm>
              <a:prstGeom prst="ellipse">
                <a:avLst/>
              </a:prstGeom>
              <a:noFill/>
              <a:ln cap="flat" cmpd="sng" w="12700">
                <a:solidFill>
                  <a:srgbClr val="8DA9DB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1" anchor="ctr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GB">
                    <a:solidFill>
                      <a:schemeClr val="dk2"/>
                    </a:solidFill>
                    <a:latin typeface="Libre Baskerville"/>
                    <a:ea typeface="Libre Baskerville"/>
                    <a:cs typeface="Libre Baskerville"/>
                    <a:sym typeface="Libre Baskerville"/>
                  </a:rPr>
                  <a:t>Table 4 </a:t>
                </a:r>
                <a:endParaRPr b="1">
                  <a:solidFill>
                    <a:schemeClr val="dk2"/>
                  </a:solidFill>
                  <a:latin typeface="Libre Baskerville"/>
                  <a:ea typeface="Libre Baskerville"/>
                  <a:cs typeface="Libre Baskerville"/>
                  <a:sym typeface="Libre Baskerville"/>
                </a:endParaRPr>
              </a:p>
            </p:txBody>
          </p:sp>
          <p:sp>
            <p:nvSpPr>
              <p:cNvPr id="151" name="Google Shape;151;p1"/>
              <p:cNvSpPr/>
              <p:nvPr/>
            </p:nvSpPr>
            <p:spPr>
              <a:xfrm rot="-7034085">
                <a:off x="520290" y="919133"/>
                <a:ext cx="233161" cy="233161"/>
              </a:xfrm>
              <a:prstGeom prst="ellipse">
                <a:avLst/>
              </a:prstGeom>
              <a:noFill/>
              <a:ln>
                <a:noFill/>
              </a:ln>
            </p:spPr>
            <p:txBody>
              <a:bodyPr anchorCtr="1" anchor="ctr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GB" sz="1200">
                    <a:solidFill>
                      <a:schemeClr val="dk2"/>
                    </a:solidFill>
                    <a:latin typeface="Arial Black"/>
                    <a:ea typeface="Arial Black"/>
                    <a:cs typeface="Arial Black"/>
                    <a:sym typeface="Arial Black"/>
                  </a:rPr>
                  <a:t>8</a:t>
                </a:r>
                <a:endParaRPr/>
              </a:p>
            </p:txBody>
          </p:sp>
          <p:sp>
            <p:nvSpPr>
              <p:cNvPr id="152" name="Google Shape;152;p1"/>
              <p:cNvSpPr/>
              <p:nvPr/>
            </p:nvSpPr>
            <p:spPr>
              <a:xfrm rot="5400000">
                <a:off x="1329487" y="680608"/>
                <a:ext cx="233161" cy="233161"/>
              </a:xfrm>
              <a:prstGeom prst="ellipse">
                <a:avLst/>
              </a:prstGeom>
              <a:noFill/>
              <a:ln>
                <a:noFill/>
              </a:ln>
            </p:spPr>
            <p:txBody>
              <a:bodyPr anchorCtr="1" anchor="ctr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GB" sz="1200">
                    <a:solidFill>
                      <a:schemeClr val="dk2"/>
                    </a:solidFill>
                    <a:latin typeface="Arial Black"/>
                    <a:ea typeface="Arial Black"/>
                    <a:cs typeface="Arial Black"/>
                    <a:sym typeface="Arial Black"/>
                  </a:rPr>
                  <a:t>4</a:t>
                </a:r>
                <a:endParaRPr/>
              </a:p>
            </p:txBody>
          </p:sp>
          <p:sp>
            <p:nvSpPr>
              <p:cNvPr id="153" name="Google Shape;153;p1"/>
              <p:cNvSpPr/>
              <p:nvPr/>
            </p:nvSpPr>
            <p:spPr>
              <a:xfrm rot="1128709">
                <a:off x="1066892" y="227847"/>
                <a:ext cx="233161" cy="233161"/>
              </a:xfrm>
              <a:prstGeom prst="ellipse">
                <a:avLst/>
              </a:prstGeom>
              <a:noFill/>
              <a:ln>
                <a:noFill/>
              </a:ln>
            </p:spPr>
            <p:txBody>
              <a:bodyPr anchorCtr="1" anchor="ctr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GB" sz="1200">
                    <a:solidFill>
                      <a:schemeClr val="dk2"/>
                    </a:solidFill>
                    <a:latin typeface="Arial Black"/>
                    <a:ea typeface="Arial Black"/>
                    <a:cs typeface="Arial Black"/>
                    <a:sym typeface="Arial Black"/>
                  </a:rPr>
                  <a:t>2</a:t>
                </a:r>
                <a:endParaRPr/>
              </a:p>
            </p:txBody>
          </p:sp>
          <p:sp>
            <p:nvSpPr>
              <p:cNvPr id="154" name="Google Shape;154;p1"/>
              <p:cNvSpPr/>
              <p:nvPr/>
            </p:nvSpPr>
            <p:spPr>
              <a:xfrm rot="9461973">
                <a:off x="1037931" y="1199971"/>
                <a:ext cx="233161" cy="222810"/>
              </a:xfrm>
              <a:prstGeom prst="ellipse">
                <a:avLst/>
              </a:prstGeom>
              <a:noFill/>
              <a:ln>
                <a:noFill/>
              </a:ln>
            </p:spPr>
            <p:txBody>
              <a:bodyPr anchorCtr="1" anchor="ctr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GB" sz="1200">
                    <a:solidFill>
                      <a:schemeClr val="dk2"/>
                    </a:solidFill>
                    <a:latin typeface="Arial Black"/>
                    <a:ea typeface="Arial Black"/>
                    <a:cs typeface="Arial Black"/>
                    <a:sym typeface="Arial Black"/>
                  </a:rPr>
                  <a:t>6</a:t>
                </a:r>
                <a:endParaRPr/>
              </a:p>
            </p:txBody>
          </p:sp>
          <p:sp>
            <p:nvSpPr>
              <p:cNvPr id="155" name="Google Shape;155;p1"/>
              <p:cNvSpPr/>
              <p:nvPr/>
            </p:nvSpPr>
            <p:spPr>
              <a:xfrm rot="-797584">
                <a:off x="793714" y="225125"/>
                <a:ext cx="233161" cy="233161"/>
              </a:xfrm>
              <a:prstGeom prst="ellipse">
                <a:avLst/>
              </a:prstGeom>
              <a:noFill/>
              <a:ln>
                <a:noFill/>
              </a:ln>
            </p:spPr>
            <p:txBody>
              <a:bodyPr anchorCtr="1" anchor="ctr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 sz="1200">
                    <a:solidFill>
                      <a:schemeClr val="dk2"/>
                    </a:solidFill>
                    <a:latin typeface="Arial Black"/>
                    <a:ea typeface="Arial Black"/>
                    <a:cs typeface="Arial Black"/>
                    <a:sym typeface="Arial Black"/>
                  </a:rPr>
                  <a:t>1</a:t>
                </a:r>
                <a:endParaRPr/>
              </a:p>
            </p:txBody>
          </p:sp>
          <p:sp>
            <p:nvSpPr>
              <p:cNvPr id="156" name="Google Shape;156;p1"/>
              <p:cNvSpPr/>
              <p:nvPr/>
            </p:nvSpPr>
            <p:spPr>
              <a:xfrm rot="6958515">
                <a:off x="1225050" y="984701"/>
                <a:ext cx="309176" cy="175836"/>
              </a:xfrm>
              <a:prstGeom prst="ellipse">
                <a:avLst/>
              </a:prstGeom>
              <a:noFill/>
              <a:ln>
                <a:noFill/>
              </a:ln>
            </p:spPr>
            <p:txBody>
              <a:bodyPr anchorCtr="1" anchor="ctr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GB" sz="1200">
                    <a:solidFill>
                      <a:schemeClr val="dk2"/>
                    </a:solidFill>
                    <a:latin typeface="Arial Black"/>
                    <a:ea typeface="Arial Black"/>
                    <a:cs typeface="Arial Black"/>
                    <a:sym typeface="Arial Black"/>
                  </a:rPr>
                  <a:t>5</a:t>
                </a:r>
                <a:endParaRPr/>
              </a:p>
            </p:txBody>
          </p:sp>
          <p:sp>
            <p:nvSpPr>
              <p:cNvPr id="157" name="Google Shape;157;p1"/>
              <p:cNvSpPr/>
              <p:nvPr/>
            </p:nvSpPr>
            <p:spPr>
              <a:xfrm rot="3468749">
                <a:off x="1233316" y="443732"/>
                <a:ext cx="309176" cy="175836"/>
              </a:xfrm>
              <a:prstGeom prst="ellipse">
                <a:avLst/>
              </a:prstGeom>
              <a:noFill/>
              <a:ln>
                <a:noFill/>
              </a:ln>
            </p:spPr>
            <p:txBody>
              <a:bodyPr anchorCtr="1" anchor="ctr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GB" sz="1200">
                    <a:solidFill>
                      <a:schemeClr val="dk2"/>
                    </a:solidFill>
                    <a:latin typeface="Arial Black"/>
                    <a:ea typeface="Arial Black"/>
                    <a:cs typeface="Arial Black"/>
                    <a:sym typeface="Arial Black"/>
                  </a:rPr>
                  <a:t>3</a:t>
                </a:r>
                <a:endParaRPr/>
              </a:p>
            </p:txBody>
          </p:sp>
          <p:sp>
            <p:nvSpPr>
              <p:cNvPr id="158" name="Google Shape;158;p1"/>
              <p:cNvSpPr/>
              <p:nvPr/>
            </p:nvSpPr>
            <p:spPr>
              <a:xfrm rot="-9045295">
                <a:off x="751960" y="1131466"/>
                <a:ext cx="175836" cy="309176"/>
              </a:xfrm>
              <a:prstGeom prst="ellipse">
                <a:avLst/>
              </a:prstGeom>
              <a:noFill/>
              <a:ln>
                <a:noFill/>
              </a:ln>
            </p:spPr>
            <p:txBody>
              <a:bodyPr anchorCtr="1" anchor="ctr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GB" sz="1200">
                    <a:solidFill>
                      <a:schemeClr val="dk2"/>
                    </a:solidFill>
                    <a:latin typeface="Arial Black"/>
                    <a:ea typeface="Arial Black"/>
                    <a:cs typeface="Arial Black"/>
                    <a:sym typeface="Arial Black"/>
                  </a:rPr>
                  <a:t>7</a:t>
                </a:r>
                <a:endParaRPr/>
              </a:p>
            </p:txBody>
          </p:sp>
        </p:grpSp>
        <p:sp>
          <p:nvSpPr>
            <p:cNvPr id="159" name="Google Shape;159;p1"/>
            <p:cNvSpPr/>
            <p:nvPr/>
          </p:nvSpPr>
          <p:spPr>
            <a:xfrm rot="-5073609">
              <a:off x="7542280" y="4986011"/>
              <a:ext cx="325897" cy="386003"/>
            </a:xfrm>
            <a:prstGeom prst="ellipse">
              <a:avLst/>
            </a:prstGeom>
            <a:noFill/>
            <a:ln>
              <a:noFill/>
            </a:ln>
          </p:spPr>
          <p:txBody>
            <a:bodyPr anchorCtr="1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GB" sz="1200">
                  <a:solidFill>
                    <a:schemeClr val="dk2"/>
                  </a:solidFill>
                  <a:latin typeface="Arial Black"/>
                  <a:ea typeface="Arial Black"/>
                  <a:cs typeface="Arial Black"/>
                  <a:sym typeface="Arial Black"/>
                </a:rPr>
                <a:t>9</a:t>
              </a:r>
              <a:endParaRPr/>
            </a:p>
          </p:txBody>
        </p:sp>
        <p:sp>
          <p:nvSpPr>
            <p:cNvPr id="160" name="Google Shape;160;p1"/>
            <p:cNvSpPr/>
            <p:nvPr/>
          </p:nvSpPr>
          <p:spPr>
            <a:xfrm rot="-3013309">
              <a:off x="7682767" y="4632729"/>
              <a:ext cx="325897" cy="386003"/>
            </a:xfrm>
            <a:prstGeom prst="ellipse">
              <a:avLst/>
            </a:prstGeom>
            <a:noFill/>
            <a:ln>
              <a:noFill/>
            </a:ln>
          </p:spPr>
          <p:txBody>
            <a:bodyPr anchorCtr="1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GB" sz="1200">
                  <a:solidFill>
                    <a:schemeClr val="dk2"/>
                  </a:solidFill>
                  <a:latin typeface="Arial Black"/>
                  <a:ea typeface="Arial Black"/>
                  <a:cs typeface="Arial Black"/>
                  <a:sym typeface="Arial Black"/>
                </a:rPr>
                <a:t>10</a:t>
              </a:r>
              <a:endParaRPr/>
            </a:p>
          </p:txBody>
        </p:sp>
      </p:grpSp>
      <p:sp>
        <p:nvSpPr>
          <p:cNvPr id="161" name="Google Shape;161;p1"/>
          <p:cNvSpPr txBox="1"/>
          <p:nvPr/>
        </p:nvSpPr>
        <p:spPr>
          <a:xfrm>
            <a:off x="4848171" y="6456736"/>
            <a:ext cx="4552892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Courtyard side 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p1"/>
          <p:cNvSpPr txBox="1"/>
          <p:nvPr/>
        </p:nvSpPr>
        <p:spPr>
          <a:xfrm rot="5400000">
            <a:off x="-513470" y="2906355"/>
            <a:ext cx="130278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Pallet wall 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7" name="Google Shape;167;p2"/>
          <p:cNvGraphicFramePr/>
          <p:nvPr/>
        </p:nvGraphicFramePr>
        <p:xfrm>
          <a:off x="597738" y="3429000"/>
          <a:ext cx="3000000" cy="3000000"/>
        </p:xfrm>
        <a:graphic>
          <a:graphicData uri="http://schemas.openxmlformats.org/drawingml/2006/table">
            <a:tbl>
              <a:tblPr bandCol="1" bandRow="1">
                <a:noFill/>
                <a:tableStyleId>{5AE1F15D-FB2B-4673-88B9-588B41BBB89C}</a:tableStyleId>
              </a:tblPr>
              <a:tblGrid>
                <a:gridCol w="551000"/>
                <a:gridCol w="2356900"/>
              </a:tblGrid>
              <a:tr h="230725">
                <a:tc gridSpan="2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1200" u="none" cap="none" strike="noStrike"/>
                        <a:t>Table 4 details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 hMerge="1"/>
              </a:tr>
              <a:tr h="4316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1200" u="none" cap="none" strike="noStrike"/>
                        <a:t>Seat no.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1200" u="none" cap="none" strike="noStrike"/>
                        <a:t>Guest Name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07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1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     </a:t>
                      </a:r>
                      <a:endParaRPr sz="1200" u="none" cap="none" strike="noStrike"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07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2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   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07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3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  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07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4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   </a:t>
                      </a:r>
                      <a:endParaRPr sz="1200" u="none" cap="none" strike="noStrike"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07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5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    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07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6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    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07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7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   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07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8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    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311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9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    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43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10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      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168" name="Google Shape;168;p2"/>
          <p:cNvGraphicFramePr/>
          <p:nvPr/>
        </p:nvGraphicFramePr>
        <p:xfrm>
          <a:off x="4642051" y="3466630"/>
          <a:ext cx="3000000" cy="3000000"/>
        </p:xfrm>
        <a:graphic>
          <a:graphicData uri="http://schemas.openxmlformats.org/drawingml/2006/table">
            <a:tbl>
              <a:tblPr bandCol="1" bandRow="1">
                <a:noFill/>
                <a:tableStyleId>{5AE1F15D-FB2B-4673-88B9-588B41BBB89C}</a:tableStyleId>
              </a:tblPr>
              <a:tblGrid>
                <a:gridCol w="551000"/>
                <a:gridCol w="2356900"/>
              </a:tblGrid>
              <a:tr h="230725">
                <a:tc gridSpan="2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1200" u="none" cap="none" strike="noStrike"/>
                        <a:t>Table 5 details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 hMerge="1"/>
              </a:tr>
              <a:tr h="4316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1200" u="none" cap="none" strike="noStrike"/>
                        <a:t>Seat no.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1200" u="none" cap="none" strike="noStrike"/>
                        <a:t>Guest Name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07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1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     </a:t>
                      </a:r>
                      <a:endParaRPr sz="1200" u="none" cap="none" strike="noStrike"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07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2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   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07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3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  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07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4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   </a:t>
                      </a:r>
                      <a:endParaRPr sz="1200" u="none" cap="none" strike="noStrike"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07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5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    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07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6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    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07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7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   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07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8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    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311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9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    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43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10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      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169" name="Google Shape;169;p2"/>
          <p:cNvGraphicFramePr/>
          <p:nvPr/>
        </p:nvGraphicFramePr>
        <p:xfrm>
          <a:off x="4642051" y="382054"/>
          <a:ext cx="3000000" cy="3000000"/>
        </p:xfrm>
        <a:graphic>
          <a:graphicData uri="http://schemas.openxmlformats.org/drawingml/2006/table">
            <a:tbl>
              <a:tblPr bandCol="1" bandRow="1">
                <a:noFill/>
                <a:tableStyleId>{5AE1F15D-FB2B-4673-88B9-588B41BBB89C}</a:tableStyleId>
              </a:tblPr>
              <a:tblGrid>
                <a:gridCol w="551000"/>
                <a:gridCol w="2356900"/>
              </a:tblGrid>
              <a:tr h="203350">
                <a:tc gridSpan="2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1200" u="none" cap="none" strike="noStrike"/>
                        <a:t>Table 2 details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 hMerge="1"/>
              </a:tr>
              <a:tr h="4100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1200" u="none" cap="none" strike="noStrike"/>
                        <a:t>Seat no.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1200" u="none" cap="none" strike="noStrike"/>
                        <a:t>Guest Name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191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1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     </a:t>
                      </a:r>
                      <a:endParaRPr sz="1200" u="none" cap="none" strike="noStrike"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191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2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   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191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3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  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191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4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   </a:t>
                      </a:r>
                      <a:endParaRPr sz="1200" u="none" cap="none" strike="noStrike"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191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5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    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191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6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    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191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7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   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191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8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    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45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9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    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40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10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      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170" name="Google Shape;170;p2"/>
          <p:cNvGraphicFramePr/>
          <p:nvPr/>
        </p:nvGraphicFramePr>
        <p:xfrm>
          <a:off x="8529843" y="3466630"/>
          <a:ext cx="3000000" cy="3000000"/>
        </p:xfrm>
        <a:graphic>
          <a:graphicData uri="http://schemas.openxmlformats.org/drawingml/2006/table">
            <a:tbl>
              <a:tblPr bandCol="1" bandRow="1">
                <a:noFill/>
                <a:tableStyleId>{5AE1F15D-FB2B-4673-88B9-588B41BBB89C}</a:tableStyleId>
              </a:tblPr>
              <a:tblGrid>
                <a:gridCol w="551000"/>
                <a:gridCol w="2356900"/>
              </a:tblGrid>
              <a:tr h="230725">
                <a:tc gridSpan="2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1200" u="none" cap="none" strike="noStrike"/>
                        <a:t>Table 6 details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 hMerge="1"/>
              </a:tr>
              <a:tr h="4316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1200" u="none" cap="none" strike="noStrike"/>
                        <a:t>Seat no.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1200" u="none" cap="none" strike="noStrike"/>
                        <a:t>Guest Name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07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1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     </a:t>
                      </a:r>
                      <a:endParaRPr sz="1200" u="none" cap="none" strike="noStrike"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07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2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   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07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3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  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07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4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   </a:t>
                      </a:r>
                      <a:endParaRPr sz="1200" u="none" cap="none" strike="noStrike"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07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5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    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07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6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    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07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7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   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07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8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    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171" name="Google Shape;171;p2"/>
          <p:cNvGraphicFramePr/>
          <p:nvPr/>
        </p:nvGraphicFramePr>
        <p:xfrm>
          <a:off x="8529845" y="378319"/>
          <a:ext cx="3000000" cy="3000000"/>
        </p:xfrm>
        <a:graphic>
          <a:graphicData uri="http://schemas.openxmlformats.org/drawingml/2006/table">
            <a:tbl>
              <a:tblPr bandCol="1" bandRow="1">
                <a:noFill/>
                <a:tableStyleId>{5AE1F15D-FB2B-4673-88B9-588B41BBB89C}</a:tableStyleId>
              </a:tblPr>
              <a:tblGrid>
                <a:gridCol w="551000"/>
                <a:gridCol w="2356900"/>
              </a:tblGrid>
              <a:tr h="219150">
                <a:tc gridSpan="2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1200" u="none" cap="none" strike="noStrike"/>
                        <a:t>Table 3 details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 hMerge="1"/>
              </a:tr>
              <a:tr h="4100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1200" u="none" cap="none" strike="noStrike"/>
                        <a:t>Seat no.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1200" u="none" cap="none" strike="noStrike"/>
                        <a:t>Guest Name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40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1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     </a:t>
                      </a:r>
                      <a:endParaRPr sz="1200" u="none" cap="none" strike="noStrike"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191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2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   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191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3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  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191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4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   </a:t>
                      </a:r>
                      <a:endParaRPr sz="1200" u="none" cap="none" strike="noStrike"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191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5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    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191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6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    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191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7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   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191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8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    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45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9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    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40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10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      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72" name="Google Shape;172;p2"/>
          <p:cNvSpPr txBox="1"/>
          <p:nvPr/>
        </p:nvSpPr>
        <p:spPr>
          <a:xfrm>
            <a:off x="8529844" y="6033194"/>
            <a:ext cx="2907898" cy="8617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Please detail any dietary requirement along with any children, highchairs and booster seats required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73" name="Google Shape;173;p2"/>
          <p:cNvGraphicFramePr/>
          <p:nvPr/>
        </p:nvGraphicFramePr>
        <p:xfrm>
          <a:off x="597738" y="369002"/>
          <a:ext cx="3000000" cy="3000000"/>
        </p:xfrm>
        <a:graphic>
          <a:graphicData uri="http://schemas.openxmlformats.org/drawingml/2006/table">
            <a:tbl>
              <a:tblPr bandCol="1" bandRow="1">
                <a:noFill/>
                <a:tableStyleId>{5AE1F15D-FB2B-4673-88B9-588B41BBB89C}</a:tableStyleId>
              </a:tblPr>
              <a:tblGrid>
                <a:gridCol w="551000"/>
                <a:gridCol w="2356900"/>
              </a:tblGrid>
              <a:tr h="203350">
                <a:tc gridSpan="2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1200" u="none" cap="none" strike="noStrike"/>
                        <a:t>Top Table</a:t>
                      </a:r>
                      <a:endParaRPr b="1" sz="1200" u="none" cap="none" strike="noStrike"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 hMerge="1"/>
              </a:tr>
              <a:tr h="4100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1200" u="none" cap="none" strike="noStrike"/>
                        <a:t>Seat no.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1200" u="none" cap="none" strike="noStrike"/>
                        <a:t>Guest Name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191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1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     </a:t>
                      </a:r>
                      <a:endParaRPr sz="1200" u="none" cap="none" strike="noStrike"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191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2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   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191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3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  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191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4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   </a:t>
                      </a:r>
                      <a:endParaRPr sz="1200" u="none" cap="none" strike="noStrike"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191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5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    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191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6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    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191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7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   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191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8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    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45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9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    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40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10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u="none" cap="none" strike="noStrike"/>
                        <a:t>      </a:t>
                      </a:r>
                      <a:endParaRPr/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2022-10-17T10:57:31Z</dcterms:created>
  <dc:creator>Dodmoor</dc:creator>
</cp:coreProperties>
</file>