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Libre Baskerville"/>
      <p:regular r:id="rId8"/>
      <p:bold r:id="rId9"/>
      <p:italic r:id="rId10"/>
    </p:embeddedFont>
    <p:embeddedFont>
      <p:font typeface="Arial Black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j8kXbXDzE9d+GdRBtoiQWitHqC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AE1F15D-FB2B-4673-88B9-588B41BBB89C}">
  <a:tblStyle styleId="{5AE1F15D-FB2B-4673-88B9-588B41BBB89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font" Target="fonts/ArialBlack-regular.fntdata"/><Relationship Id="rId10" Type="http://schemas.openxmlformats.org/officeDocument/2006/relationships/font" Target="fonts/LibreBaskerville-italic.fntdata"/><Relationship Id="rId12" Type="http://customschemas.google.com/relationships/presentationmetadata" Target="metadata"/><Relationship Id="rId9" Type="http://schemas.openxmlformats.org/officeDocument/2006/relationships/font" Target="fonts/LibreBaskervill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ibreBaskervill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5324779" y="879877"/>
            <a:ext cx="3265393" cy="2866263"/>
            <a:chOff x="7497649" y="4418586"/>
            <a:chExt cx="1802687" cy="1771497"/>
          </a:xfrm>
        </p:grpSpPr>
        <p:grpSp>
          <p:nvGrpSpPr>
            <p:cNvPr id="85" name="Google Shape;85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86" name="Google Shape;86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u="none" cap="none" strike="noStrike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Top Table</a:t>
                </a:r>
                <a:r>
                  <a:rPr b="1" i="0" lang="en-GB" sz="1800" u="none" cap="none" strike="noStrike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 </a:t>
                </a:r>
                <a:endParaRPr b="1" i="0" sz="900" u="none" cap="none" strike="noStrike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87" name="Google Shape;87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88" name="Google Shape;88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89" name="Google Shape;89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90" name="Google Shape;90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91" name="Google Shape;91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92" name="Google Shape;92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93" name="Google Shape;93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94" name="Google Shape;94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GB" sz="1200" u="none" cap="none" strike="noStrike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95" name="Google Shape;95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200" u="none" cap="none" strike="noStrike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96" name="Google Shape;96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200" u="none" cap="none" strike="noStrike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sp>
        <p:nvSpPr>
          <p:cNvPr id="97" name="Google Shape;97;p1"/>
          <p:cNvSpPr txBox="1"/>
          <p:nvPr/>
        </p:nvSpPr>
        <p:spPr>
          <a:xfrm>
            <a:off x="754437" y="304758"/>
            <a:ext cx="530001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Names of couple &amp; date wedding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808641" y="73202"/>
            <a:ext cx="715709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Round tables in the Courtyard Barn- 58 guests</a:t>
            </a:r>
            <a:endParaRPr b="1" sz="12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table and tables 2-5- There is a maximum of 10 guests on these tables. We would recommend seating no less than 8 guests on each table. The couple would normally be seated in chair numbers 1 &amp; 2. Table 6- There is a maximum of 8 guests on this table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909819" y="907834"/>
            <a:ext cx="3265393" cy="2866263"/>
            <a:chOff x="7497649" y="4418586"/>
            <a:chExt cx="1802687" cy="1771497"/>
          </a:xfrm>
        </p:grpSpPr>
        <p:grpSp>
          <p:nvGrpSpPr>
            <p:cNvPr id="100" name="Google Shape;100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01" name="Google Shape;101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3</a:t>
                </a:r>
                <a:endParaRPr b="1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02" name="Google Shape;102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03" name="Google Shape;103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04" name="Google Shape;104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05" name="Google Shape;105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06" name="Google Shape;106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07" name="Google Shape;107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08" name="Google Shape;108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09" name="Google Shape;109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10" name="Google Shape;110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grpSp>
        <p:nvGrpSpPr>
          <p:cNvPr id="112" name="Google Shape;112;p1"/>
          <p:cNvGrpSpPr/>
          <p:nvPr/>
        </p:nvGrpSpPr>
        <p:grpSpPr>
          <a:xfrm>
            <a:off x="-87379" y="3632274"/>
            <a:ext cx="3265393" cy="2866263"/>
            <a:chOff x="7497649" y="4418586"/>
            <a:chExt cx="1802687" cy="1771497"/>
          </a:xfrm>
        </p:grpSpPr>
        <p:grpSp>
          <p:nvGrpSpPr>
            <p:cNvPr id="113" name="Google Shape;113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14" name="Google Shape;114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2</a:t>
                </a:r>
                <a:endParaRPr b="1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15" name="Google Shape;115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16" name="Google Shape;116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17" name="Google Shape;117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18" name="Google Shape;118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19" name="Google Shape;119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20" name="Google Shape;120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21" name="Google Shape;121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22" name="Google Shape;122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23" name="Google Shape;123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24" name="Google Shape;124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grpSp>
        <p:nvGrpSpPr>
          <p:cNvPr id="125" name="Google Shape;125;p1"/>
          <p:cNvGrpSpPr/>
          <p:nvPr/>
        </p:nvGrpSpPr>
        <p:grpSpPr>
          <a:xfrm>
            <a:off x="7558583" y="3509961"/>
            <a:ext cx="3265393" cy="2866263"/>
            <a:chOff x="7497649" y="4418586"/>
            <a:chExt cx="1802687" cy="1771497"/>
          </a:xfrm>
        </p:grpSpPr>
        <p:grpSp>
          <p:nvGrpSpPr>
            <p:cNvPr id="126" name="Google Shape;126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27" name="Google Shape;127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5</a:t>
                </a:r>
                <a:endParaRPr/>
              </a:p>
            </p:txBody>
          </p:sp>
          <p:sp>
            <p:nvSpPr>
              <p:cNvPr id="128" name="Google Shape;128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29" name="Google Shape;129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30" name="Google Shape;130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31" name="Google Shape;131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32" name="Google Shape;132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33" name="Google Shape;133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34" name="Google Shape;134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35" name="Google Shape;135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36" name="Google Shape;136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37" name="Google Shape;137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grpSp>
        <p:nvGrpSpPr>
          <p:cNvPr id="138" name="Google Shape;138;p1"/>
          <p:cNvGrpSpPr/>
          <p:nvPr/>
        </p:nvGrpSpPr>
        <p:grpSpPr>
          <a:xfrm>
            <a:off x="9103146" y="961954"/>
            <a:ext cx="3051145" cy="2644960"/>
            <a:chOff x="531115" y="221157"/>
            <a:chExt cx="1017451" cy="1169552"/>
          </a:xfrm>
        </p:grpSpPr>
        <p:sp>
          <p:nvSpPr>
            <p:cNvPr id="139" name="Google Shape;139;p1"/>
            <p:cNvSpPr/>
            <p:nvPr/>
          </p:nvSpPr>
          <p:spPr>
            <a:xfrm>
              <a:off x="765768" y="459333"/>
              <a:ext cx="570957" cy="703617"/>
            </a:xfrm>
            <a:prstGeom prst="ellipse">
              <a:avLst/>
            </a:prstGeom>
            <a:noFill/>
            <a:ln cap="flat" cmpd="sng" w="12700">
              <a:solidFill>
                <a:srgbClr val="8DA9D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rPr>
                <a:t>Table 6</a:t>
              </a:r>
              <a:endParaRPr b="1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 rot="-4994450">
              <a:off x="544026" y="591607"/>
              <a:ext cx="233161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8</a:t>
              </a:r>
              <a:endParaRPr/>
            </a:p>
          </p:txBody>
        </p:sp>
        <p:sp>
          <p:nvSpPr>
            <p:cNvPr id="141" name="Google Shape;141;p1"/>
            <p:cNvSpPr/>
            <p:nvPr/>
          </p:nvSpPr>
          <p:spPr>
            <a:xfrm rot="5918447">
              <a:off x="1299213" y="805888"/>
              <a:ext cx="233161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4</a:t>
              </a:r>
              <a:endParaRPr/>
            </a:p>
          </p:txBody>
        </p:sp>
        <p:sp>
          <p:nvSpPr>
            <p:cNvPr id="142" name="Google Shape;142;p1"/>
            <p:cNvSpPr/>
            <p:nvPr/>
          </p:nvSpPr>
          <p:spPr>
            <a:xfrm rot="1128709">
              <a:off x="1061103" y="252522"/>
              <a:ext cx="233161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2</a:t>
              </a:r>
              <a:endParaRPr/>
            </a:p>
          </p:txBody>
        </p:sp>
        <p:sp>
          <p:nvSpPr>
            <p:cNvPr id="143" name="Google Shape;143;p1"/>
            <p:cNvSpPr/>
            <p:nvPr/>
          </p:nvSpPr>
          <p:spPr>
            <a:xfrm rot="-10381013">
              <a:off x="895814" y="1154552"/>
              <a:ext cx="233161" cy="22281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6</a:t>
              </a:r>
              <a:endParaRPr/>
            </a:p>
          </p:txBody>
        </p:sp>
        <p:sp>
          <p:nvSpPr>
            <p:cNvPr id="144" name="Google Shape;144;p1"/>
            <p:cNvSpPr/>
            <p:nvPr/>
          </p:nvSpPr>
          <p:spPr>
            <a:xfrm rot="-1968584">
              <a:off x="704473" y="281627"/>
              <a:ext cx="233161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</a:t>
              </a:r>
              <a:endParaRPr/>
            </a:p>
          </p:txBody>
        </p:sp>
        <p:sp>
          <p:nvSpPr>
            <p:cNvPr id="145" name="Google Shape;145;p1"/>
            <p:cNvSpPr/>
            <p:nvPr/>
          </p:nvSpPr>
          <p:spPr>
            <a:xfrm rot="8297211">
              <a:off x="1173554" y="1063556"/>
              <a:ext cx="233161" cy="233162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5</a:t>
              </a:r>
              <a:endParaRPr/>
            </a:p>
          </p:txBody>
        </p:sp>
        <p:sp>
          <p:nvSpPr>
            <p:cNvPr id="146" name="Google Shape;146;p1"/>
            <p:cNvSpPr/>
            <p:nvPr/>
          </p:nvSpPr>
          <p:spPr>
            <a:xfrm rot="4102623">
              <a:off x="1233487" y="511584"/>
              <a:ext cx="309176" cy="175836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3</a:t>
              </a:r>
              <a:endParaRPr/>
            </a:p>
          </p:txBody>
        </p:sp>
        <p:sp>
          <p:nvSpPr>
            <p:cNvPr id="147" name="Google Shape;147;p1"/>
            <p:cNvSpPr/>
            <p:nvPr/>
          </p:nvSpPr>
          <p:spPr>
            <a:xfrm rot="-7835949">
              <a:off x="608185" y="970366"/>
              <a:ext cx="233162" cy="233161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7</a:t>
              </a:r>
              <a:endParaRPr/>
            </a:p>
          </p:txBody>
        </p:sp>
      </p:grpSp>
      <p:grpSp>
        <p:nvGrpSpPr>
          <p:cNvPr id="148" name="Google Shape;148;p1"/>
          <p:cNvGrpSpPr/>
          <p:nvPr/>
        </p:nvGrpSpPr>
        <p:grpSpPr>
          <a:xfrm>
            <a:off x="3516459" y="3569624"/>
            <a:ext cx="3265393" cy="2866263"/>
            <a:chOff x="7497649" y="4418586"/>
            <a:chExt cx="1802687" cy="1771497"/>
          </a:xfrm>
        </p:grpSpPr>
        <p:grpSp>
          <p:nvGrpSpPr>
            <p:cNvPr id="149" name="Google Shape;149;p1"/>
            <p:cNvGrpSpPr/>
            <p:nvPr/>
          </p:nvGrpSpPr>
          <p:grpSpPr>
            <a:xfrm>
              <a:off x="7507764" y="4418586"/>
              <a:ext cx="1792572" cy="1771497"/>
              <a:chOff x="479863" y="196482"/>
              <a:chExt cx="1082785" cy="1267408"/>
            </a:xfrm>
          </p:grpSpPr>
          <p:sp>
            <p:nvSpPr>
              <p:cNvPr id="150" name="Google Shape;150;p1"/>
              <p:cNvSpPr/>
              <p:nvPr/>
            </p:nvSpPr>
            <p:spPr>
              <a:xfrm>
                <a:off x="708758" y="448612"/>
                <a:ext cx="640080" cy="762604"/>
              </a:xfrm>
              <a:prstGeom prst="ellipse">
                <a:avLst/>
              </a:prstGeom>
              <a:noFill/>
              <a:ln cap="flat" cmpd="sng" w="12700">
                <a:solidFill>
                  <a:srgbClr val="8DA9DB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>
                    <a:solidFill>
                      <a:schemeClr val="dk2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Table 4 </a:t>
                </a:r>
                <a:endParaRPr b="1">
                  <a:solidFill>
                    <a:schemeClr val="dk2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151" name="Google Shape;151;p1"/>
              <p:cNvSpPr/>
              <p:nvPr/>
            </p:nvSpPr>
            <p:spPr>
              <a:xfrm rot="-7034085">
                <a:off x="520290" y="919133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8</a:t>
                </a:r>
                <a:endParaRPr/>
              </a:p>
            </p:txBody>
          </p:sp>
          <p:sp>
            <p:nvSpPr>
              <p:cNvPr id="152" name="Google Shape;152;p1"/>
              <p:cNvSpPr/>
              <p:nvPr/>
            </p:nvSpPr>
            <p:spPr>
              <a:xfrm rot="5400000">
                <a:off x="1329487" y="680608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4</a:t>
                </a:r>
                <a:endParaRPr/>
              </a:p>
            </p:txBody>
          </p:sp>
          <p:sp>
            <p:nvSpPr>
              <p:cNvPr id="153" name="Google Shape;153;p1"/>
              <p:cNvSpPr/>
              <p:nvPr/>
            </p:nvSpPr>
            <p:spPr>
              <a:xfrm rot="1128709">
                <a:off x="1066892" y="227847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2</a:t>
                </a:r>
                <a:endParaRPr/>
              </a:p>
            </p:txBody>
          </p:sp>
          <p:sp>
            <p:nvSpPr>
              <p:cNvPr id="154" name="Google Shape;154;p1"/>
              <p:cNvSpPr/>
              <p:nvPr/>
            </p:nvSpPr>
            <p:spPr>
              <a:xfrm rot="9461973">
                <a:off x="1037931" y="1199971"/>
                <a:ext cx="233161" cy="222810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6</a:t>
                </a:r>
                <a:endParaRPr/>
              </a:p>
            </p:txBody>
          </p:sp>
          <p:sp>
            <p:nvSpPr>
              <p:cNvPr id="155" name="Google Shape;155;p1"/>
              <p:cNvSpPr/>
              <p:nvPr/>
            </p:nvSpPr>
            <p:spPr>
              <a:xfrm rot="-797584">
                <a:off x="793714" y="225125"/>
                <a:ext cx="233161" cy="233161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1</a:t>
                </a:r>
                <a:endParaRPr/>
              </a:p>
            </p:txBody>
          </p:sp>
          <p:sp>
            <p:nvSpPr>
              <p:cNvPr id="156" name="Google Shape;156;p1"/>
              <p:cNvSpPr/>
              <p:nvPr/>
            </p:nvSpPr>
            <p:spPr>
              <a:xfrm rot="6958515">
                <a:off x="1225050" y="984701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5</a:t>
                </a:r>
                <a:endParaRPr/>
              </a:p>
            </p:txBody>
          </p:sp>
          <p:sp>
            <p:nvSpPr>
              <p:cNvPr id="157" name="Google Shape;157;p1"/>
              <p:cNvSpPr/>
              <p:nvPr/>
            </p:nvSpPr>
            <p:spPr>
              <a:xfrm rot="3468749">
                <a:off x="1233316" y="443732"/>
                <a:ext cx="309176" cy="17583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3</a:t>
                </a:r>
                <a:endParaRPr/>
              </a:p>
            </p:txBody>
          </p:sp>
          <p:sp>
            <p:nvSpPr>
              <p:cNvPr id="158" name="Google Shape;158;p1"/>
              <p:cNvSpPr/>
              <p:nvPr/>
            </p:nvSpPr>
            <p:spPr>
              <a:xfrm rot="-9045295">
                <a:off x="751960" y="1131466"/>
                <a:ext cx="175836" cy="309176"/>
              </a:xfrm>
              <a:prstGeom prst="ellipse">
                <a:avLst/>
              </a:prstGeom>
              <a:noFill/>
              <a:ln>
                <a:noFill/>
              </a:ln>
            </p:spPr>
            <p:txBody>
              <a:bodyPr anchorCtr="1" anchor="ctr" bIns="0" lIns="0" spcFirstLastPara="1" rIns="0" wrap="square" tIns="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GB" sz="1200">
                    <a:solidFill>
                      <a:schemeClr val="dk2"/>
                    </a:solidFill>
                    <a:latin typeface="Arial Black"/>
                    <a:ea typeface="Arial Black"/>
                    <a:cs typeface="Arial Black"/>
                    <a:sym typeface="Arial Black"/>
                  </a:rPr>
                  <a:t>7</a:t>
                </a:r>
                <a:endParaRPr/>
              </a:p>
            </p:txBody>
          </p:sp>
        </p:grpSp>
        <p:sp>
          <p:nvSpPr>
            <p:cNvPr id="159" name="Google Shape;159;p1"/>
            <p:cNvSpPr/>
            <p:nvPr/>
          </p:nvSpPr>
          <p:spPr>
            <a:xfrm rot="-5073609">
              <a:off x="7542280" y="4986011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9</a:t>
              </a:r>
              <a:endParaRPr/>
            </a:p>
          </p:txBody>
        </p:sp>
        <p:sp>
          <p:nvSpPr>
            <p:cNvPr id="160" name="Google Shape;160;p1"/>
            <p:cNvSpPr/>
            <p:nvPr/>
          </p:nvSpPr>
          <p:spPr>
            <a:xfrm rot="-3013309">
              <a:off x="7682767" y="4632729"/>
              <a:ext cx="325897" cy="386003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1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1200">
                  <a:solidFill>
                    <a:schemeClr val="dk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10</a:t>
              </a:r>
              <a:endParaRPr/>
            </a:p>
          </p:txBody>
        </p:sp>
      </p:grpSp>
      <p:sp>
        <p:nvSpPr>
          <p:cNvPr id="161" name="Google Shape;161;p1"/>
          <p:cNvSpPr txBox="1"/>
          <p:nvPr/>
        </p:nvSpPr>
        <p:spPr>
          <a:xfrm>
            <a:off x="4848171" y="6456736"/>
            <a:ext cx="455289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Courtyard side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 rot="5400000">
            <a:off x="-513470" y="2906355"/>
            <a:ext cx="130278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Pallet wall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Google Shape;167;p2"/>
          <p:cNvGraphicFramePr/>
          <p:nvPr/>
        </p:nvGraphicFramePr>
        <p:xfrm>
          <a:off x="597738" y="34290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{5AE1F15D-FB2B-4673-88B9-588B41BBB89C}</a:tableStyleId>
              </a:tblPr>
              <a:tblGrid>
                <a:gridCol w="551000"/>
                <a:gridCol w="2356900"/>
              </a:tblGrid>
              <a:tr h="23072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4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31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1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68" name="Google Shape;168;p2"/>
          <p:cNvGraphicFramePr/>
          <p:nvPr/>
        </p:nvGraphicFramePr>
        <p:xfrm>
          <a:off x="4642051" y="346663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{5AE1F15D-FB2B-4673-88B9-588B41BBB89C}</a:tableStyleId>
              </a:tblPr>
              <a:tblGrid>
                <a:gridCol w="551000"/>
                <a:gridCol w="2356900"/>
              </a:tblGrid>
              <a:tr h="23072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5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31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1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69" name="Google Shape;169;p2"/>
          <p:cNvGraphicFramePr/>
          <p:nvPr/>
        </p:nvGraphicFramePr>
        <p:xfrm>
          <a:off x="4642051" y="382054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{5AE1F15D-FB2B-4673-88B9-588B41BBB89C}</a:tableStyleId>
              </a:tblPr>
              <a:tblGrid>
                <a:gridCol w="551000"/>
                <a:gridCol w="2356900"/>
              </a:tblGrid>
              <a:tr h="2033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2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0" name="Google Shape;170;p2"/>
          <p:cNvGraphicFramePr/>
          <p:nvPr/>
        </p:nvGraphicFramePr>
        <p:xfrm>
          <a:off x="8529843" y="346663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{5AE1F15D-FB2B-4673-88B9-588B41BBB89C}</a:tableStyleId>
              </a:tblPr>
              <a:tblGrid>
                <a:gridCol w="551000"/>
                <a:gridCol w="2356900"/>
              </a:tblGrid>
              <a:tr h="230725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6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316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07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1" name="Google Shape;171;p2"/>
          <p:cNvGraphicFramePr/>
          <p:nvPr/>
        </p:nvGraphicFramePr>
        <p:xfrm>
          <a:off x="8529845" y="378319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{5AE1F15D-FB2B-4673-88B9-588B41BBB89C}</a:tableStyleId>
              </a:tblPr>
              <a:tblGrid>
                <a:gridCol w="551000"/>
                <a:gridCol w="2356900"/>
              </a:tblGrid>
              <a:tr h="2191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Table 3 details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2" name="Google Shape;172;p2"/>
          <p:cNvSpPr txBox="1"/>
          <p:nvPr/>
        </p:nvSpPr>
        <p:spPr>
          <a:xfrm>
            <a:off x="8529844" y="6033194"/>
            <a:ext cx="2907898" cy="861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3" name="Google Shape;173;p2"/>
          <p:cNvGraphicFramePr/>
          <p:nvPr/>
        </p:nvGraphicFramePr>
        <p:xfrm>
          <a:off x="597738" y="369002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{5AE1F15D-FB2B-4673-88B9-588B41BBB89C}</a:tableStyleId>
              </a:tblPr>
              <a:tblGrid>
                <a:gridCol w="551000"/>
                <a:gridCol w="2356900"/>
              </a:tblGrid>
              <a:tr h="2033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Top Table</a:t>
                      </a:r>
                      <a:endParaRPr b="1"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 hMerge="1"/>
              </a:tr>
              <a:tr h="4100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Seat no.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 u="none" cap="none" strike="noStrike"/>
                        <a:t>Guest Name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2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3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4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 sz="12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5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6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7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8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5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9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40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10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      </a:t>
                      </a:r>
                      <a:endParaRPr/>
                    </a:p>
                  </a:txBody>
                  <a:tcPr marT="0" marB="0" marR="0" marL="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2022-10-17T10:57:31Z</dcterms:created>
  <dc:creator>Dodmoor</dc:creator>
</cp:coreProperties>
</file>