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Libre Baskerville"/>
      <p:regular r:id="rId12"/>
      <p:bold r:id="rId13"/>
      <p:italic r:id="rId14"/>
    </p:embeddedFont>
    <p:embeddedFont>
      <p:font typeface="Arial Black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jRjUaNg2HHG3jD056DJYPzgoKL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C95D6B5-B1D2-4DD5-A253-A087AA07C281}">
  <a:tblStyle styleId="{8C95D6B5-B1D2-4DD5-A253-A087AA07C28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ibreBaskerville-bold.fntdata"/><Relationship Id="rId12" Type="http://schemas.openxmlformats.org/officeDocument/2006/relationships/font" Target="fonts/LibreBaskervill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Black-regular.fntdata"/><Relationship Id="rId14" Type="http://schemas.openxmlformats.org/officeDocument/2006/relationships/font" Target="fonts/LibreBaskerville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4305629" y="902805"/>
            <a:ext cx="3265393" cy="2866263"/>
            <a:chOff x="7497649" y="4418586"/>
            <a:chExt cx="1802687" cy="1771497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86" name="Google Shape;86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u="none" cap="none" strike="noStrike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4</a:t>
                </a:r>
                <a:endParaRPr b="1" i="0" u="none" cap="none" strike="noStrike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87" name="Google Shape;87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88" name="Google Shape;88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89" name="Google Shape;89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90" name="Google Shape;90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91" name="Google Shape;91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92" name="Google Shape;92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94" name="Google Shape;94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95" name="Google Shape;95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97" name="Google Shape;97;p1"/>
          <p:cNvSpPr txBox="1"/>
          <p:nvPr/>
        </p:nvSpPr>
        <p:spPr>
          <a:xfrm>
            <a:off x="916418" y="294468"/>
            <a:ext cx="53000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 of couple &amp; date wedding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8028617" y="684711"/>
            <a:ext cx="36888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tables on the ground floor of the Catesby Barn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table and tables 2-5- There is a maximum of 10 guests on these tables. We would recommend seating no less than 8 guests on each table. The couple would normally be seated in chair numbers 6 &amp; 7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6- There is a maximum of 8 guests on this table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will give you a total of 58 guests on the ground floor of the Catesby Barn only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909819" y="907834"/>
            <a:ext cx="3265393" cy="2866263"/>
            <a:chOff x="7497649" y="4418586"/>
            <a:chExt cx="1802687" cy="1771497"/>
          </a:xfrm>
        </p:grpSpPr>
        <p:grpSp>
          <p:nvGrpSpPr>
            <p:cNvPr id="100" name="Google Shape;100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01" name="Google Shape;101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3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2" name="Google Shape;102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03" name="Google Shape;103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04" name="Google Shape;104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06" name="Google Shape;106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10" name="Google Shape;110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-88961" y="3788109"/>
            <a:ext cx="3265393" cy="2866263"/>
            <a:chOff x="7497649" y="4418586"/>
            <a:chExt cx="1802687" cy="1771497"/>
          </a:xfrm>
        </p:grpSpPr>
        <p:grpSp>
          <p:nvGrpSpPr>
            <p:cNvPr id="113" name="Google Shape;113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14" name="Google Shape;114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2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22" name="Google Shape;122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23" name="Google Shape;123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25" name="Google Shape;125;p1"/>
          <p:cNvGrpSpPr/>
          <p:nvPr/>
        </p:nvGrpSpPr>
        <p:grpSpPr>
          <a:xfrm>
            <a:off x="6344630" y="3735959"/>
            <a:ext cx="3265393" cy="2866263"/>
            <a:chOff x="7497649" y="4418586"/>
            <a:chExt cx="1802687" cy="1771497"/>
          </a:xfrm>
        </p:grpSpPr>
        <p:grpSp>
          <p:nvGrpSpPr>
            <p:cNvPr id="126" name="Google Shape;126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27" name="Google Shape;127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5</a:t>
                </a:r>
                <a:endParaRPr/>
              </a:p>
            </p:txBody>
          </p:sp>
          <p:sp>
            <p:nvSpPr>
              <p:cNvPr id="128" name="Google Shape;128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36" name="Google Shape;136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38" name="Google Shape;138;p1"/>
          <p:cNvGrpSpPr/>
          <p:nvPr/>
        </p:nvGrpSpPr>
        <p:grpSpPr>
          <a:xfrm>
            <a:off x="9241679" y="3718984"/>
            <a:ext cx="3051145" cy="2644960"/>
            <a:chOff x="531115" y="221157"/>
            <a:chExt cx="1017451" cy="1169552"/>
          </a:xfrm>
        </p:grpSpPr>
        <p:sp>
          <p:nvSpPr>
            <p:cNvPr id="139" name="Google Shape;139;p1"/>
            <p:cNvSpPr/>
            <p:nvPr/>
          </p:nvSpPr>
          <p:spPr>
            <a:xfrm>
              <a:off x="765768" y="459333"/>
              <a:ext cx="570957" cy="703617"/>
            </a:xfrm>
            <a:prstGeom prst="ellipse">
              <a:avLst/>
            </a:prstGeom>
            <a:noFill/>
            <a:ln cap="flat" cmpd="sng" w="12700">
              <a:solidFill>
                <a:srgbClr val="8DA9D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Table 6</a:t>
              </a:r>
              <a:endParaRPr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 rot="-4994450">
              <a:off x="544026" y="591607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</a:t>
              </a: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 rot="5918447">
              <a:off x="1299213" y="805888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</a:t>
              </a: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 rot="1128709">
              <a:off x="1061103" y="252522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</a:t>
              </a: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 rot="-10381013">
              <a:off x="895814" y="1154552"/>
              <a:ext cx="233161" cy="22281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 rot="-1968584">
              <a:off x="704473" y="281627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</a:t>
              </a: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 rot="8297211">
              <a:off x="1173554" y="1063556"/>
              <a:ext cx="233161" cy="23316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</a:t>
              </a: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 rot="4102623">
              <a:off x="1233487" y="511584"/>
              <a:ext cx="309176" cy="175836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3</a:t>
              </a: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 rot="-7835949">
              <a:off x="608185" y="970366"/>
              <a:ext cx="233162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</a:t>
              </a:r>
              <a:endParaRPr/>
            </a:p>
          </p:txBody>
        </p:sp>
      </p:grpSp>
      <p:grpSp>
        <p:nvGrpSpPr>
          <p:cNvPr id="148" name="Google Shape;148;p1"/>
          <p:cNvGrpSpPr/>
          <p:nvPr/>
        </p:nvGrpSpPr>
        <p:grpSpPr>
          <a:xfrm>
            <a:off x="3068089" y="4210597"/>
            <a:ext cx="3265393" cy="2866263"/>
            <a:chOff x="7497649" y="4418586"/>
            <a:chExt cx="1802687" cy="1771497"/>
          </a:xfrm>
        </p:grpSpPr>
        <p:grpSp>
          <p:nvGrpSpPr>
            <p:cNvPr id="149" name="Google Shape;149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50" name="Google Shape;150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Top Table 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51" name="Google Shape;151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52" name="Google Shape;152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53" name="Google Shape;153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54" name="Google Shape;154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55" name="Google Shape;155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56" name="Google Shape;156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57" name="Google Shape;157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58" name="Google Shape;158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59" name="Google Shape;159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60" name="Google Shape;160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Google Shape;165;p2"/>
          <p:cNvGraphicFramePr/>
          <p:nvPr/>
        </p:nvGraphicFramePr>
        <p:xfrm>
          <a:off x="597738" y="3429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4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6" name="Google Shape;166;p2"/>
          <p:cNvGraphicFramePr/>
          <p:nvPr/>
        </p:nvGraphicFramePr>
        <p:xfrm>
          <a:off x="4642051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5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7" name="Google Shape;167;p2"/>
          <p:cNvGraphicFramePr/>
          <p:nvPr/>
        </p:nvGraphicFramePr>
        <p:xfrm>
          <a:off x="4642051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2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8" name="Google Shape;168;p2"/>
          <p:cNvGraphicFramePr/>
          <p:nvPr/>
        </p:nvGraphicFramePr>
        <p:xfrm>
          <a:off x="8529843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6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9" name="Google Shape;169;p2"/>
          <p:cNvGraphicFramePr/>
          <p:nvPr/>
        </p:nvGraphicFramePr>
        <p:xfrm>
          <a:off x="8529845" y="378319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3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0" name="Google Shape;170;p2"/>
          <p:cNvSpPr txBox="1"/>
          <p:nvPr/>
        </p:nvSpPr>
        <p:spPr>
          <a:xfrm>
            <a:off x="8529844" y="6033194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1" name="Google Shape;171;p2"/>
          <p:cNvGraphicFramePr/>
          <p:nvPr/>
        </p:nvGraphicFramePr>
        <p:xfrm>
          <a:off x="597738" y="369002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Top Table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" name="Google Shape;176;p3"/>
          <p:cNvGraphicFramePr/>
          <p:nvPr/>
        </p:nvGraphicFramePr>
        <p:xfrm>
          <a:off x="894704" y="1596191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0775"/>
                <a:gridCol w="2355875"/>
              </a:tblGrid>
              <a:tr h="2822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528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51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7" name="Google Shape;177;p3"/>
          <p:cNvSpPr txBox="1"/>
          <p:nvPr/>
        </p:nvSpPr>
        <p:spPr>
          <a:xfrm>
            <a:off x="894703" y="663142"/>
            <a:ext cx="318331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a round table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8" name="Google Shape;178;p3"/>
          <p:cNvGrpSpPr/>
          <p:nvPr/>
        </p:nvGrpSpPr>
        <p:grpSpPr>
          <a:xfrm>
            <a:off x="5818606" y="1999235"/>
            <a:ext cx="3265393" cy="2866263"/>
            <a:chOff x="7497649" y="4418586"/>
            <a:chExt cx="1802687" cy="1771497"/>
          </a:xfrm>
        </p:grpSpPr>
        <p:grpSp>
          <p:nvGrpSpPr>
            <p:cNvPr id="179" name="Google Shape;179;p3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80" name="Google Shape;180;p3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8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7</a:t>
                </a:r>
                <a:endParaRPr b="1" sz="9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81" name="Google Shape;181;p3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85" name="Google Shape;185;p3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86" name="Google Shape;186;p3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87" name="Google Shape;187;p3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88" name="Google Shape;188;p3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89" name="Google Shape;189;p3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191" name="Google Shape;191;p3"/>
          <p:cNvSpPr/>
          <p:nvPr/>
        </p:nvSpPr>
        <p:spPr>
          <a:xfrm rot="-2439446">
            <a:off x="4809037" y="1409306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"/>
          <p:cNvSpPr/>
          <p:nvPr/>
        </p:nvSpPr>
        <p:spPr>
          <a:xfrm>
            <a:off x="4516594" y="5558435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7 (on the mezzanine)-  You can seat up to 10 guests on this table. We would recommend seating no less than 8 guests. This will give you a maximum number of 68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"/>
          <p:cNvSpPr txBox="1"/>
          <p:nvPr/>
        </p:nvSpPr>
        <p:spPr>
          <a:xfrm>
            <a:off x="934815" y="547512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"/>
          <p:cNvSpPr/>
          <p:nvPr/>
        </p:nvSpPr>
        <p:spPr>
          <a:xfrm rot="-2439446">
            <a:off x="4964025" y="1514409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9" name="Google Shape;199;p4"/>
          <p:cNvGraphicFramePr/>
          <p:nvPr/>
        </p:nvGraphicFramePr>
        <p:xfrm>
          <a:off x="957471" y="8874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0775"/>
                <a:gridCol w="2355875"/>
              </a:tblGrid>
              <a:tr h="2822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528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11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12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0" name="Google Shape;200;p4"/>
          <p:cNvSpPr txBox="1"/>
          <p:nvPr/>
        </p:nvSpPr>
        <p:spPr>
          <a:xfrm>
            <a:off x="934815" y="547512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1" name="Google Shape;201;p4"/>
          <p:cNvGrpSpPr/>
          <p:nvPr/>
        </p:nvGrpSpPr>
        <p:grpSpPr>
          <a:xfrm>
            <a:off x="6282858" y="2045301"/>
            <a:ext cx="2883234" cy="2610787"/>
            <a:chOff x="6251327" y="2097853"/>
            <a:chExt cx="2883234" cy="2610787"/>
          </a:xfrm>
        </p:grpSpPr>
        <p:grpSp>
          <p:nvGrpSpPr>
            <p:cNvPr id="202" name="Google Shape;202;p4"/>
            <p:cNvGrpSpPr/>
            <p:nvPr/>
          </p:nvGrpSpPr>
          <p:grpSpPr>
            <a:xfrm>
              <a:off x="6251327" y="2097853"/>
              <a:ext cx="2883234" cy="2610787"/>
              <a:chOff x="3812927" y="2066322"/>
              <a:chExt cx="2883234" cy="2610787"/>
            </a:xfrm>
          </p:grpSpPr>
          <p:grpSp>
            <p:nvGrpSpPr>
              <p:cNvPr id="203" name="Google Shape;203;p4"/>
              <p:cNvGrpSpPr/>
              <p:nvPr/>
            </p:nvGrpSpPr>
            <p:grpSpPr>
              <a:xfrm rot="5400000">
                <a:off x="3898172" y="2332134"/>
                <a:ext cx="2259730" cy="2430220"/>
                <a:chOff x="3617321" y="5746400"/>
                <a:chExt cx="2799104" cy="520456"/>
              </a:xfrm>
            </p:grpSpPr>
            <p:sp>
              <p:nvSpPr>
                <p:cNvPr id="204" name="Google Shape;204;p4"/>
                <p:cNvSpPr/>
                <p:nvPr/>
              </p:nvSpPr>
              <p:spPr>
                <a:xfrm>
                  <a:off x="3617321" y="5774476"/>
                  <a:ext cx="2458299" cy="39683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205" name="Google Shape;205;p4"/>
                <p:cNvSpPr/>
                <p:nvPr/>
              </p:nvSpPr>
              <p:spPr>
                <a:xfrm rot="5400000">
                  <a:off x="6024938" y="5813866"/>
                  <a:ext cx="458953" cy="324021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7         8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  <p:sp>
              <p:nvSpPr>
                <p:cNvPr id="206" name="Google Shape;206;p4"/>
                <p:cNvSpPr/>
                <p:nvPr/>
              </p:nvSpPr>
              <p:spPr>
                <a:xfrm>
                  <a:off x="3684169" y="6177583"/>
                  <a:ext cx="2324603" cy="89273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12     11     10      9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</p:grpSp>
          <p:sp>
            <p:nvSpPr>
              <p:cNvPr id="207" name="Google Shape;207;p4"/>
              <p:cNvSpPr/>
              <p:nvPr/>
            </p:nvSpPr>
            <p:spPr>
              <a:xfrm rot="5400000">
                <a:off x="5377313" y="3146918"/>
                <a:ext cx="2112176" cy="52551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-228600" lvl="0" marL="228600" marR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200"/>
                  <a:buFont typeface="Arial Black"/>
                  <a:buAutoNum type="arabicPlain" startAt="3"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4       5       6       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>
                <a:off x="4100106" y="2066322"/>
                <a:ext cx="2143038" cy="26158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1        2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209" name="Google Shape;209;p4"/>
            <p:cNvSpPr txBox="1"/>
            <p:nvPr/>
          </p:nvSpPr>
          <p:spPr>
            <a:xfrm>
              <a:off x="7197908" y="3139088"/>
              <a:ext cx="9086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Table 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4"/>
          <p:cNvSpPr/>
          <p:nvPr/>
        </p:nvSpPr>
        <p:spPr>
          <a:xfrm>
            <a:off x="4464042" y="5528523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7 (on the mezzanine)-  You can seat up to 12 guests on this table with 2 seats on either end and 4 seats down each side. This will give you a maximum number of 70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4"/>
          <p:cNvSpPr txBox="1"/>
          <p:nvPr/>
        </p:nvSpPr>
        <p:spPr>
          <a:xfrm>
            <a:off x="819136" y="359518"/>
            <a:ext cx="430991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square table seating 12 guests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"/>
          <p:cNvSpPr/>
          <p:nvPr/>
        </p:nvSpPr>
        <p:spPr>
          <a:xfrm rot="-2439446">
            <a:off x="4964025" y="1514409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7" name="Google Shape;217;p5"/>
          <p:cNvGrpSpPr/>
          <p:nvPr/>
        </p:nvGrpSpPr>
        <p:grpSpPr>
          <a:xfrm>
            <a:off x="6288617" y="2118874"/>
            <a:ext cx="2883234" cy="2610787"/>
            <a:chOff x="6251327" y="2097853"/>
            <a:chExt cx="2883234" cy="2610787"/>
          </a:xfrm>
        </p:grpSpPr>
        <p:grpSp>
          <p:nvGrpSpPr>
            <p:cNvPr id="218" name="Google Shape;218;p5"/>
            <p:cNvGrpSpPr/>
            <p:nvPr/>
          </p:nvGrpSpPr>
          <p:grpSpPr>
            <a:xfrm>
              <a:off x="6251327" y="2097853"/>
              <a:ext cx="2883234" cy="2610787"/>
              <a:chOff x="3812927" y="2066322"/>
              <a:chExt cx="2883234" cy="2610787"/>
            </a:xfrm>
          </p:grpSpPr>
          <p:grpSp>
            <p:nvGrpSpPr>
              <p:cNvPr id="219" name="Google Shape;219;p5"/>
              <p:cNvGrpSpPr/>
              <p:nvPr/>
            </p:nvGrpSpPr>
            <p:grpSpPr>
              <a:xfrm rot="5400000">
                <a:off x="3898172" y="2332134"/>
                <a:ext cx="2259730" cy="2430220"/>
                <a:chOff x="3617321" y="5746400"/>
                <a:chExt cx="2799104" cy="520456"/>
              </a:xfrm>
            </p:grpSpPr>
            <p:sp>
              <p:nvSpPr>
                <p:cNvPr id="220" name="Google Shape;220;p5"/>
                <p:cNvSpPr/>
                <p:nvPr/>
              </p:nvSpPr>
              <p:spPr>
                <a:xfrm>
                  <a:off x="3617321" y="5774476"/>
                  <a:ext cx="2458299" cy="39683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221" name="Google Shape;221;p5"/>
                <p:cNvSpPr/>
                <p:nvPr/>
              </p:nvSpPr>
              <p:spPr>
                <a:xfrm rot="5400000">
                  <a:off x="6024938" y="5813866"/>
                  <a:ext cx="458953" cy="324021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8        9      10  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  <p:sp>
              <p:nvSpPr>
                <p:cNvPr id="222" name="Google Shape;222;p5"/>
                <p:cNvSpPr/>
                <p:nvPr/>
              </p:nvSpPr>
              <p:spPr>
                <a:xfrm>
                  <a:off x="3684169" y="6177583"/>
                  <a:ext cx="2324603" cy="89273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14     13     12      11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</p:grpSp>
          <p:sp>
            <p:nvSpPr>
              <p:cNvPr id="223" name="Google Shape;223;p5"/>
              <p:cNvSpPr/>
              <p:nvPr/>
            </p:nvSpPr>
            <p:spPr>
              <a:xfrm rot="5400000">
                <a:off x="5377313" y="3146918"/>
                <a:ext cx="2112176" cy="52551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4       5       6     7       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224" name="Google Shape;224;p5"/>
              <p:cNvSpPr/>
              <p:nvPr/>
            </p:nvSpPr>
            <p:spPr>
              <a:xfrm>
                <a:off x="4100106" y="2066322"/>
                <a:ext cx="2143038" cy="26158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1        2       3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225" name="Google Shape;225;p5"/>
            <p:cNvSpPr txBox="1"/>
            <p:nvPr/>
          </p:nvSpPr>
          <p:spPr>
            <a:xfrm>
              <a:off x="7243335" y="3139088"/>
              <a:ext cx="9977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Table 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26" name="Google Shape;226;p5"/>
          <p:cNvGraphicFramePr/>
          <p:nvPr/>
        </p:nvGraphicFramePr>
        <p:xfrm>
          <a:off x="856096" y="56163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0775"/>
                <a:gridCol w="2355875"/>
              </a:tblGrid>
              <a:tr h="2822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528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6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11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12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7" name="Google Shape;227;p5"/>
          <p:cNvSpPr txBox="1"/>
          <p:nvPr/>
        </p:nvSpPr>
        <p:spPr>
          <a:xfrm>
            <a:off x="934815" y="547512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5"/>
          <p:cNvSpPr/>
          <p:nvPr/>
        </p:nvSpPr>
        <p:spPr>
          <a:xfrm>
            <a:off x="4464042" y="5528523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7 (on the mezzanine)-  You can seat up to 14 guests on this table with 3 seats on either end and 4 seats down each side. This will give you a maximum number of 72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5"/>
          <p:cNvSpPr txBox="1"/>
          <p:nvPr/>
        </p:nvSpPr>
        <p:spPr>
          <a:xfrm>
            <a:off x="4026786" y="253857"/>
            <a:ext cx="452366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a square table seating 14 guests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6"/>
          <p:cNvGrpSpPr/>
          <p:nvPr/>
        </p:nvGrpSpPr>
        <p:grpSpPr>
          <a:xfrm>
            <a:off x="5775754" y="2193032"/>
            <a:ext cx="1331421" cy="2541064"/>
            <a:chOff x="3995627" y="1853170"/>
            <a:chExt cx="1331421" cy="2541064"/>
          </a:xfrm>
        </p:grpSpPr>
        <p:grpSp>
          <p:nvGrpSpPr>
            <p:cNvPr id="235" name="Google Shape;235;p6"/>
            <p:cNvGrpSpPr/>
            <p:nvPr/>
          </p:nvGrpSpPr>
          <p:grpSpPr>
            <a:xfrm rot="5400000">
              <a:off x="3228084" y="2620713"/>
              <a:ext cx="2458299" cy="923212"/>
              <a:chOff x="3320810" y="5615323"/>
              <a:chExt cx="2458299" cy="923212"/>
            </a:xfrm>
          </p:grpSpPr>
          <p:sp>
            <p:nvSpPr>
              <p:cNvPr id="236" name="Google Shape;236;p6"/>
              <p:cNvSpPr/>
              <p:nvPr/>
            </p:nvSpPr>
            <p:spPr>
              <a:xfrm>
                <a:off x="3617323" y="5615323"/>
                <a:ext cx="1865273" cy="555988"/>
              </a:xfrm>
              <a:prstGeom prst="rect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237" name="Google Shape;237;p6"/>
              <p:cNvSpPr/>
              <p:nvPr/>
            </p:nvSpPr>
            <p:spPr>
              <a:xfrm>
                <a:off x="3320810" y="617131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1       2      3        4       </a:t>
                </a:r>
                <a:endParaRPr/>
              </a:p>
            </p:txBody>
          </p:sp>
        </p:grpSp>
        <p:sp>
          <p:nvSpPr>
            <p:cNvPr id="238" name="Google Shape;238;p6"/>
            <p:cNvSpPr txBox="1"/>
            <p:nvPr/>
          </p:nvSpPr>
          <p:spPr>
            <a:xfrm>
              <a:off x="4519448" y="2795752"/>
              <a:ext cx="2837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6"/>
            <p:cNvSpPr/>
            <p:nvPr/>
          </p:nvSpPr>
          <p:spPr>
            <a:xfrm rot="5400000">
              <a:off x="3914287" y="2981472"/>
              <a:ext cx="2458299" cy="36722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5       6      7       8       </a:t>
              </a:r>
              <a:endParaRPr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240" name="Google Shape;240;p6"/>
          <p:cNvGrpSpPr/>
          <p:nvPr/>
        </p:nvGrpSpPr>
        <p:grpSpPr>
          <a:xfrm>
            <a:off x="7704148" y="2234415"/>
            <a:ext cx="1331421" cy="2541064"/>
            <a:chOff x="3995627" y="1853170"/>
            <a:chExt cx="1331421" cy="2541064"/>
          </a:xfrm>
        </p:grpSpPr>
        <p:grpSp>
          <p:nvGrpSpPr>
            <p:cNvPr id="241" name="Google Shape;241;p6"/>
            <p:cNvGrpSpPr/>
            <p:nvPr/>
          </p:nvGrpSpPr>
          <p:grpSpPr>
            <a:xfrm rot="5400000">
              <a:off x="3228084" y="2620713"/>
              <a:ext cx="2458299" cy="923212"/>
              <a:chOff x="3320810" y="5615323"/>
              <a:chExt cx="2458299" cy="923212"/>
            </a:xfrm>
          </p:grpSpPr>
          <p:sp>
            <p:nvSpPr>
              <p:cNvPr id="242" name="Google Shape;242;p6"/>
              <p:cNvSpPr/>
              <p:nvPr/>
            </p:nvSpPr>
            <p:spPr>
              <a:xfrm>
                <a:off x="3617323" y="5615323"/>
                <a:ext cx="1865273" cy="555988"/>
              </a:xfrm>
              <a:prstGeom prst="rect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243" name="Google Shape;243;p6"/>
              <p:cNvSpPr/>
              <p:nvPr/>
            </p:nvSpPr>
            <p:spPr>
              <a:xfrm>
                <a:off x="3320810" y="617131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1       2      3        4       </a:t>
                </a:r>
                <a:endParaRPr/>
              </a:p>
            </p:txBody>
          </p:sp>
        </p:grpSp>
        <p:sp>
          <p:nvSpPr>
            <p:cNvPr id="244" name="Google Shape;244;p6"/>
            <p:cNvSpPr txBox="1"/>
            <p:nvPr/>
          </p:nvSpPr>
          <p:spPr>
            <a:xfrm>
              <a:off x="4519448" y="2795752"/>
              <a:ext cx="2837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6"/>
            <p:cNvSpPr/>
            <p:nvPr/>
          </p:nvSpPr>
          <p:spPr>
            <a:xfrm rot="5400000">
              <a:off x="3914287" y="2981472"/>
              <a:ext cx="2458299" cy="36722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5       6      7       8       </a:t>
              </a:r>
              <a:endParaRPr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sp>
        <p:nvSpPr>
          <p:cNvPr id="246" name="Google Shape;246;p6"/>
          <p:cNvSpPr/>
          <p:nvPr/>
        </p:nvSpPr>
        <p:spPr>
          <a:xfrm rot="-2439446">
            <a:off x="4806370" y="1489045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7" name="Google Shape;247;p6"/>
          <p:cNvGraphicFramePr/>
          <p:nvPr/>
        </p:nvGraphicFramePr>
        <p:xfrm>
          <a:off x="597738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48" name="Google Shape;248;p6"/>
          <p:cNvGraphicFramePr/>
          <p:nvPr/>
        </p:nvGraphicFramePr>
        <p:xfrm>
          <a:off x="607170" y="316508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{8C95D6B5-B1D2-4DD5-A253-A087AA07C281}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8 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9" name="Google Shape;249;p6"/>
          <p:cNvSpPr txBox="1"/>
          <p:nvPr/>
        </p:nvSpPr>
        <p:spPr>
          <a:xfrm>
            <a:off x="607170" y="581198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6"/>
          <p:cNvSpPr/>
          <p:nvPr/>
        </p:nvSpPr>
        <p:spPr>
          <a:xfrm>
            <a:off x="4121339" y="5660782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7 &amp; 8 (on the mezzanine)-  You can seat up to 8 guests each with 4 seats down each side. This will give you a maximum number of 74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6"/>
          <p:cNvSpPr txBox="1"/>
          <p:nvPr/>
        </p:nvSpPr>
        <p:spPr>
          <a:xfrm>
            <a:off x="4121339" y="299667"/>
            <a:ext cx="56322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two straight tables seating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guests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2022-10-17T10:57:31Z</dcterms:created>
  <dc:creator>Dodmoor</dc:creator>
</cp:coreProperties>
</file>