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12192000"/>
  <p:notesSz cx="6858000" cy="9144000"/>
  <p:embeddedFontLst>
    <p:embeddedFont>
      <p:font typeface="Libre Baskerville"/>
      <p:regular r:id="rId7"/>
      <p:bold r:id="rId8"/>
      <p: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hBkNmFEULszeCapPLzJzDMxoV+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2ABC3D8-BFD0-49B5-BD79-8836FA6C4542}">
  <a:tblStyle styleId="{82ABC3D8-BFD0-49B5-BD79-8836FA6C4542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font" Target="fonts/LibreBaskervill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LibreBaskerville-regular.fntdata"/><Relationship Id="rId8" Type="http://schemas.openxmlformats.org/officeDocument/2006/relationships/font" Target="fonts/LibreBaskerville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83113" y="154238"/>
            <a:ext cx="3177881" cy="6158428"/>
          </a:xfrm>
          <a:prstGeom prst="rect">
            <a:avLst/>
          </a:prstGeom>
          <a:noFill/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5" name="Google Shape;85;p1"/>
          <p:cNvGrpSpPr/>
          <p:nvPr/>
        </p:nvGrpSpPr>
        <p:grpSpPr>
          <a:xfrm>
            <a:off x="704069" y="5577486"/>
            <a:ext cx="1399141" cy="277000"/>
            <a:chOff x="771182" y="5640636"/>
            <a:chExt cx="1828800" cy="626869"/>
          </a:xfrm>
        </p:grpSpPr>
        <p:sp>
          <p:nvSpPr>
            <p:cNvPr id="86" name="Google Shape;86;p1"/>
            <p:cNvSpPr/>
            <p:nvPr/>
          </p:nvSpPr>
          <p:spPr>
            <a:xfrm>
              <a:off x="771182" y="5640636"/>
              <a:ext cx="1828800" cy="523569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42719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1"/>
            <p:cNvSpPr txBox="1"/>
            <p:nvPr/>
          </p:nvSpPr>
          <p:spPr>
            <a:xfrm>
              <a:off x="881351" y="5640638"/>
              <a:ext cx="1718631" cy="6268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Registrar’s table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8" name="Google Shape;88;p1"/>
          <p:cNvSpPr txBox="1"/>
          <p:nvPr/>
        </p:nvSpPr>
        <p:spPr>
          <a:xfrm rot="5400000">
            <a:off x="3310084" y="2855976"/>
            <a:ext cx="116123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Courtyard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9" name="Google Shape;89;p1"/>
          <p:cNvGrpSpPr/>
          <p:nvPr/>
        </p:nvGrpSpPr>
        <p:grpSpPr>
          <a:xfrm>
            <a:off x="3260994" y="738130"/>
            <a:ext cx="220336" cy="4264674"/>
            <a:chOff x="2599982" y="903383"/>
            <a:chExt cx="220336" cy="4264674"/>
          </a:xfrm>
        </p:grpSpPr>
        <p:grpSp>
          <p:nvGrpSpPr>
            <p:cNvPr id="90" name="Google Shape;90;p1"/>
            <p:cNvGrpSpPr/>
            <p:nvPr/>
          </p:nvGrpSpPr>
          <p:grpSpPr>
            <a:xfrm>
              <a:off x="2599982" y="903383"/>
              <a:ext cx="220336" cy="3967219"/>
              <a:chOff x="2599982" y="903383"/>
              <a:chExt cx="220336" cy="3967219"/>
            </a:xfrm>
          </p:grpSpPr>
          <p:cxnSp>
            <p:nvCxnSpPr>
              <p:cNvPr id="91" name="Google Shape;91;p1"/>
              <p:cNvCxnSpPr/>
              <p:nvPr/>
            </p:nvCxnSpPr>
            <p:spPr>
              <a:xfrm flipH="1" rot="10800000">
                <a:off x="2599982" y="903383"/>
                <a:ext cx="220336" cy="18728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92" name="Google Shape;92;p1"/>
              <p:cNvCxnSpPr/>
              <p:nvPr/>
            </p:nvCxnSpPr>
            <p:spPr>
              <a:xfrm>
                <a:off x="2599982" y="1276122"/>
                <a:ext cx="220336" cy="112003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93" name="Google Shape;93;p1"/>
              <p:cNvCxnSpPr/>
              <p:nvPr/>
            </p:nvCxnSpPr>
            <p:spPr>
              <a:xfrm flipH="1" rot="10800000">
                <a:off x="2599982" y="1815947"/>
                <a:ext cx="220336" cy="18728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94" name="Google Shape;94;p1"/>
              <p:cNvCxnSpPr/>
              <p:nvPr/>
            </p:nvCxnSpPr>
            <p:spPr>
              <a:xfrm>
                <a:off x="2599982" y="2188686"/>
                <a:ext cx="220336" cy="112003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95" name="Google Shape;95;p1"/>
              <p:cNvCxnSpPr/>
              <p:nvPr/>
            </p:nvCxnSpPr>
            <p:spPr>
              <a:xfrm flipH="1" rot="10800000">
                <a:off x="2599982" y="2694541"/>
                <a:ext cx="220336" cy="18728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96" name="Google Shape;96;p1"/>
              <p:cNvCxnSpPr/>
              <p:nvPr/>
            </p:nvCxnSpPr>
            <p:spPr>
              <a:xfrm>
                <a:off x="2599982" y="3067280"/>
                <a:ext cx="220336" cy="112003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97" name="Google Shape;97;p1"/>
              <p:cNvCxnSpPr/>
              <p:nvPr/>
            </p:nvCxnSpPr>
            <p:spPr>
              <a:xfrm flipH="1" rot="10800000">
                <a:off x="2599982" y="3721405"/>
                <a:ext cx="220336" cy="18728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98" name="Google Shape;98;p1"/>
              <p:cNvCxnSpPr/>
              <p:nvPr/>
            </p:nvCxnSpPr>
            <p:spPr>
              <a:xfrm>
                <a:off x="2599982" y="4094144"/>
                <a:ext cx="220336" cy="112003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99" name="Google Shape;99;p1"/>
              <p:cNvCxnSpPr/>
              <p:nvPr/>
            </p:nvCxnSpPr>
            <p:spPr>
              <a:xfrm flipH="1" rot="10800000">
                <a:off x="2599982" y="4683315"/>
                <a:ext cx="220336" cy="18728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cxnSp>
          <p:nvCxnSpPr>
            <p:cNvPr id="100" name="Google Shape;100;p1"/>
            <p:cNvCxnSpPr/>
            <p:nvPr/>
          </p:nvCxnSpPr>
          <p:spPr>
            <a:xfrm>
              <a:off x="2599982" y="5056054"/>
              <a:ext cx="220336" cy="112003"/>
            </a:xfrm>
            <a:prstGeom prst="straightConnector1">
              <a:avLst/>
            </a:prstGeom>
            <a:noFill/>
            <a:ln cap="flat" cmpd="sng" w="9525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101" name="Google Shape;101;p1"/>
          <p:cNvGrpSpPr/>
          <p:nvPr/>
        </p:nvGrpSpPr>
        <p:grpSpPr>
          <a:xfrm>
            <a:off x="210168" y="4457484"/>
            <a:ext cx="713960" cy="196008"/>
            <a:chOff x="2273018" y="4461827"/>
            <a:chExt cx="713960" cy="196008"/>
          </a:xfrm>
        </p:grpSpPr>
        <p:sp>
          <p:nvSpPr>
            <p:cNvPr id="102" name="Google Shape;102;p1"/>
            <p:cNvSpPr/>
            <p:nvPr/>
          </p:nvSpPr>
          <p:spPr>
            <a:xfrm>
              <a:off x="2273018" y="4461828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7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03" name="Google Shape;103;p1"/>
            <p:cNvSpPr/>
            <p:nvPr/>
          </p:nvSpPr>
          <p:spPr>
            <a:xfrm>
              <a:off x="2650261" y="4461827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8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</p:grpSp>
      <p:grpSp>
        <p:nvGrpSpPr>
          <p:cNvPr id="104" name="Google Shape;104;p1"/>
          <p:cNvGrpSpPr/>
          <p:nvPr/>
        </p:nvGrpSpPr>
        <p:grpSpPr>
          <a:xfrm>
            <a:off x="208335" y="4823413"/>
            <a:ext cx="713960" cy="196008"/>
            <a:chOff x="2273018" y="4827481"/>
            <a:chExt cx="713960" cy="196008"/>
          </a:xfrm>
        </p:grpSpPr>
        <p:sp>
          <p:nvSpPr>
            <p:cNvPr id="105" name="Google Shape;105;p1"/>
            <p:cNvSpPr/>
            <p:nvPr/>
          </p:nvSpPr>
          <p:spPr>
            <a:xfrm>
              <a:off x="2273018" y="4827482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1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06" name="Google Shape;106;p1"/>
            <p:cNvSpPr/>
            <p:nvPr/>
          </p:nvSpPr>
          <p:spPr>
            <a:xfrm>
              <a:off x="2650261" y="4827481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2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</p:grpSp>
      <p:grpSp>
        <p:nvGrpSpPr>
          <p:cNvPr id="107" name="Google Shape;107;p1"/>
          <p:cNvGrpSpPr/>
          <p:nvPr/>
        </p:nvGrpSpPr>
        <p:grpSpPr>
          <a:xfrm>
            <a:off x="1707153" y="4448799"/>
            <a:ext cx="1439214" cy="204692"/>
            <a:chOff x="139898" y="4461826"/>
            <a:chExt cx="1439214" cy="204692"/>
          </a:xfrm>
        </p:grpSpPr>
        <p:sp>
          <p:nvSpPr>
            <p:cNvPr id="108" name="Google Shape;108;p1"/>
            <p:cNvSpPr/>
            <p:nvPr/>
          </p:nvSpPr>
          <p:spPr>
            <a:xfrm>
              <a:off x="1242395" y="4470511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12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09" name="Google Shape;109;p1"/>
            <p:cNvSpPr/>
            <p:nvPr/>
          </p:nvSpPr>
          <p:spPr>
            <a:xfrm>
              <a:off x="885415" y="4470511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11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10" name="Google Shape;110;p1"/>
            <p:cNvSpPr/>
            <p:nvPr/>
          </p:nvSpPr>
          <p:spPr>
            <a:xfrm>
              <a:off x="139898" y="4461826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9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11" name="Google Shape;111;p1"/>
            <p:cNvSpPr/>
            <p:nvPr/>
          </p:nvSpPr>
          <p:spPr>
            <a:xfrm>
              <a:off x="508172" y="4470511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10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</p:grpSp>
      <p:grpSp>
        <p:nvGrpSpPr>
          <p:cNvPr id="112" name="Google Shape;112;p1"/>
          <p:cNvGrpSpPr/>
          <p:nvPr/>
        </p:nvGrpSpPr>
        <p:grpSpPr>
          <a:xfrm>
            <a:off x="1692537" y="4814729"/>
            <a:ext cx="1439214" cy="204692"/>
            <a:chOff x="139898" y="4461826"/>
            <a:chExt cx="1439214" cy="204692"/>
          </a:xfrm>
        </p:grpSpPr>
        <p:sp>
          <p:nvSpPr>
            <p:cNvPr id="113" name="Google Shape;113;p1"/>
            <p:cNvSpPr/>
            <p:nvPr/>
          </p:nvSpPr>
          <p:spPr>
            <a:xfrm>
              <a:off x="1242395" y="4470511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6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14" name="Google Shape;114;p1"/>
            <p:cNvSpPr/>
            <p:nvPr/>
          </p:nvSpPr>
          <p:spPr>
            <a:xfrm>
              <a:off x="885415" y="4470511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5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15" name="Google Shape;115;p1"/>
            <p:cNvSpPr/>
            <p:nvPr/>
          </p:nvSpPr>
          <p:spPr>
            <a:xfrm>
              <a:off x="139898" y="4461826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3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16" name="Google Shape;116;p1"/>
            <p:cNvSpPr/>
            <p:nvPr/>
          </p:nvSpPr>
          <p:spPr>
            <a:xfrm>
              <a:off x="508172" y="4470511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4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</p:grpSp>
      <p:grpSp>
        <p:nvGrpSpPr>
          <p:cNvPr id="117" name="Google Shape;117;p1"/>
          <p:cNvGrpSpPr/>
          <p:nvPr/>
        </p:nvGrpSpPr>
        <p:grpSpPr>
          <a:xfrm>
            <a:off x="1721769" y="4087488"/>
            <a:ext cx="1439214" cy="204692"/>
            <a:chOff x="139898" y="4461826"/>
            <a:chExt cx="1439214" cy="204692"/>
          </a:xfrm>
        </p:grpSpPr>
        <p:sp>
          <p:nvSpPr>
            <p:cNvPr id="118" name="Google Shape;118;p1"/>
            <p:cNvSpPr/>
            <p:nvPr/>
          </p:nvSpPr>
          <p:spPr>
            <a:xfrm>
              <a:off x="1242395" y="4470511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18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19" name="Google Shape;119;p1"/>
            <p:cNvSpPr/>
            <p:nvPr/>
          </p:nvSpPr>
          <p:spPr>
            <a:xfrm>
              <a:off x="885415" y="4470511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17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20" name="Google Shape;120;p1"/>
            <p:cNvSpPr/>
            <p:nvPr/>
          </p:nvSpPr>
          <p:spPr>
            <a:xfrm>
              <a:off x="139898" y="4461826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15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21" name="Google Shape;121;p1"/>
            <p:cNvSpPr/>
            <p:nvPr/>
          </p:nvSpPr>
          <p:spPr>
            <a:xfrm>
              <a:off x="508172" y="4470511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16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</p:grpSp>
      <p:grpSp>
        <p:nvGrpSpPr>
          <p:cNvPr id="122" name="Google Shape;122;p1"/>
          <p:cNvGrpSpPr/>
          <p:nvPr/>
        </p:nvGrpSpPr>
        <p:grpSpPr>
          <a:xfrm>
            <a:off x="208335" y="4087488"/>
            <a:ext cx="713960" cy="196008"/>
            <a:chOff x="2273018" y="4461827"/>
            <a:chExt cx="713960" cy="196008"/>
          </a:xfrm>
        </p:grpSpPr>
        <p:sp>
          <p:nvSpPr>
            <p:cNvPr id="123" name="Google Shape;123;p1"/>
            <p:cNvSpPr/>
            <p:nvPr/>
          </p:nvSpPr>
          <p:spPr>
            <a:xfrm>
              <a:off x="2273018" y="4461828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13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24" name="Google Shape;124;p1"/>
            <p:cNvSpPr/>
            <p:nvPr/>
          </p:nvSpPr>
          <p:spPr>
            <a:xfrm>
              <a:off x="2650261" y="4461827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14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</p:grpSp>
      <p:graphicFrame>
        <p:nvGraphicFramePr>
          <p:cNvPr id="125" name="Google Shape;125;p1"/>
          <p:cNvGraphicFramePr/>
          <p:nvPr/>
        </p:nvGraphicFramePr>
        <p:xfrm>
          <a:off x="8411986" y="54765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{82ABC3D8-BFD0-49B5-BD79-8836FA6C4542}</a:tableStyleId>
              </a:tblPr>
              <a:tblGrid>
                <a:gridCol w="596125"/>
                <a:gridCol w="2538650"/>
              </a:tblGrid>
              <a:tr h="18447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Ceremony seats 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  <a:tc hMerge="1"/>
              </a:tr>
              <a:tr h="2349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Seat no.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Guest Name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44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    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44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  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44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44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  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44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   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44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   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44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  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44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   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44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   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45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     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5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u="none" cap="none" strike="noStrike"/>
                        <a:t> </a:t>
                      </a:r>
                      <a:endParaRPr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5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12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u="none" cap="none" strike="noStrike"/>
                        <a:t> </a:t>
                      </a:r>
                      <a:endParaRPr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5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13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u="none" cap="none" strike="noStrike"/>
                        <a:t> </a:t>
                      </a:r>
                      <a:endParaRPr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5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14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u="none" cap="none" strike="noStrike"/>
                        <a:t> </a:t>
                      </a:r>
                      <a:endParaRPr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5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u="none" cap="none" strike="noStrike"/>
                        <a:t>15</a:t>
                      </a:r>
                      <a:endParaRPr sz="10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5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u="none" cap="none" strike="noStrike"/>
                        <a:t>16</a:t>
                      </a:r>
                      <a:endParaRPr sz="10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5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u="none" cap="none" strike="noStrike"/>
                        <a:t>17</a:t>
                      </a:r>
                      <a:endParaRPr sz="10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5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u="none" cap="none" strike="noStrike"/>
                        <a:t>18</a:t>
                      </a:r>
                      <a:endParaRPr sz="10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26" name="Google Shape;126;p1"/>
          <p:cNvSpPr/>
          <p:nvPr/>
        </p:nvSpPr>
        <p:spPr>
          <a:xfrm>
            <a:off x="4856163" y="1825625"/>
            <a:ext cx="28115280" cy="3596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"/>
          <p:cNvSpPr txBox="1"/>
          <p:nvPr/>
        </p:nvSpPr>
        <p:spPr>
          <a:xfrm>
            <a:off x="4635827" y="547652"/>
            <a:ext cx="28755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Ceremony seating plan</a:t>
            </a:r>
            <a:endParaRPr b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would recommend that you reserve the first few rows of seating allowing space for </a:t>
            </a: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those in your wedding party. </a:t>
            </a: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Best Man and anyone doing a reading will need to get out easily. You will stand for most of the ceremony and sit at the table to sign the register.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2022-11-21T12:41:21Z</dcterms:created>
  <dc:creator>weddings@dodmoorhouse.co.uk</dc:creator>
</cp:coreProperties>
</file>