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 id="257" r:id="rId7"/>
    <p:sldId id="258" r:id="rId8"/>
  </p:sldIdLst>
  <p:sldSz cy="6858000" cx="12192000"/>
  <p:notesSz cx="6858000" cy="9144000"/>
  <p:embeddedFontLst>
    <p:embeddedFont>
      <p:font typeface="Libre Baskerville"/>
      <p:regular r:id="rId9"/>
      <p:bold r:id="rId10"/>
      <p:italic r:id="rId11"/>
    </p:embeddedFont>
    <p:embeddedFont>
      <p:font typeface="Arial Black"/>
      <p:regular r:id="rId12"/>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GoogleSlidesCustomDataVersion2">
      <go:slidesCustomData xmlns:go="http://customooxmlschemas.google.com/" r:id="rId13" roundtripDataSignature="AMtx7mgVosbdSywKjEGuY54IEsqyqMuoDw=="/>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4DDA18EB-891B-4DC9-ACBF-7F474AF53AC3}">
  <a:tblStyle styleId="{4DDA18EB-891B-4DC9-ACBF-7F474AF53AC3}" styleName="Table_0">
    <a:wholeTbl>
      <a:tcTxStyle b="off" i="off">
        <a:font>
          <a:latin typeface="Calibri"/>
          <a:ea typeface="Calibri"/>
          <a:cs typeface="Calibri"/>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band1H>
    <a:band2H>
      <a:tcTxStyle b="off" i="off"/>
      <a:tcStyle>
        <a:fill>
          <a:solidFill>
            <a:srgbClr val="FFFFFF"/>
          </a:solidFill>
        </a:fill>
      </a:tcStyle>
    </a:band2H>
    <a:band1V>
      <a:tcTxStyle b="off" i="off"/>
    </a:band1V>
    <a:band2V>
      <a:tcTxStyle b="off" i="off"/>
    </a:band2V>
    <a:lastCol>
      <a:tcTxStyle b="off" i="off"/>
    </a:lastCol>
    <a:firstCol>
      <a:tcTxStyle b="on" i="off">
        <a:font>
          <a:latin typeface="Calibri"/>
          <a:ea typeface="Calibri"/>
          <a:cs typeface="Calibri"/>
        </a:font>
        <a:srgbClr val="000000"/>
      </a:tcTxStyle>
      <a:tcStyle>
        <a:tcBdr>
          <a:left>
            <a:ln cap="flat" cmpd="sng" w="9525">
              <a:solidFill>
                <a:srgbClr val="4472C4"/>
              </a:solidFill>
              <a:prstDash val="solid"/>
              <a:round/>
              <a:headEnd len="sm" w="sm" type="none"/>
              <a:tailEnd len="sm" w="sm" type="none"/>
            </a:ln>
          </a:left>
          <a:right>
            <a:ln cap="flat" cmpd="sng" w="9525">
              <a:solidFill>
                <a:srgbClr val="4472C4"/>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firstCol>
    <a:lastRow>
      <a:tcTxStyle b="on" i="off">
        <a:font>
          <a:latin typeface="Calibri"/>
          <a:ea typeface="Calibri"/>
          <a:cs typeface="Calibri"/>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50800">
              <a:solidFill>
                <a:srgbClr val="4472C4"/>
              </a:solidFill>
              <a:prstDash val="solid"/>
              <a:round/>
              <a:headEnd len="sm" w="sm" type="none"/>
              <a:tailEnd len="sm" w="sm" type="none"/>
            </a:ln>
          </a:top>
          <a:bottom>
            <a:ln cap="flat" cmpd="sng" w="9525">
              <a:solidFill>
                <a:srgbClr val="4472C4"/>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lastRow>
    <a:seCell>
      <a:tcTxStyle b="off" i="off"/>
    </a:seCell>
    <a:swCell>
      <a:tcTxStyle b="off" i="off"/>
    </a:swCell>
    <a:firstRow>
      <a:tcTxStyle b="on" i="off">
        <a:font>
          <a:latin typeface="Calibri"/>
          <a:ea typeface="Calibri"/>
          <a:cs typeface="Calibri"/>
        </a:font>
        <a:srgbClr val="FFFFFF"/>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4472C4"/>
              </a:solidFill>
              <a:prstDash val="solid"/>
              <a:round/>
              <a:headEnd len="sm" w="sm" type="none"/>
              <a:tailEnd len="sm" w="sm" type="none"/>
            </a:ln>
          </a:top>
          <a:bottom>
            <a:ln cap="flat" cmpd="sng" w="9525">
              <a:solidFill>
                <a:srgbClr val="4472C4"/>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4472C4"/>
          </a:solidFill>
        </a:fill>
      </a:tcStyle>
    </a:firstRow>
    <a:neCell>
      <a:tcTxStyle b="off" i="off"/>
    </a:neCell>
    <a:nwCell>
      <a:tcTxStyle b="off" i="off"/>
    </a:nwCell>
  </a:tblStyle>
  <a:tblStyle styleId="{90989E66-F47C-4E1E-AE60-7BF9E785D8BD}" styleName="Table_1">
    <a:wholeTbl>
      <a:tcTxStyle b="off" i="off">
        <a:font>
          <a:latin typeface="Calibri"/>
          <a:ea typeface="Calibri"/>
          <a:cs typeface="Calibri"/>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wholeTbl>
    <a:band1H>
      <a:tcTxStyle b="off" i="off"/>
    </a:band1H>
    <a:band2H>
      <a:tcTxStyle b="off" i="off"/>
      <a:tcStyle>
        <a:fill>
          <a:solidFill>
            <a:srgbClr val="FFFFFF"/>
          </a:solidFill>
        </a:fill>
      </a:tcStyle>
    </a:band2H>
    <a:band1V>
      <a:tcTxStyle b="off" i="off"/>
    </a:band1V>
    <a:band2V>
      <a:tcTxStyle b="off" i="off"/>
    </a:band2V>
    <a:lastCol>
      <a:tcTxStyle b="off" i="off"/>
    </a:lastCol>
    <a:firstCol>
      <a:tcTxStyle b="on" i="off">
        <a:font>
          <a:latin typeface="Calibri"/>
          <a:ea typeface="Calibri"/>
          <a:cs typeface="Calibri"/>
        </a:font>
        <a:srgbClr val="000000"/>
      </a:tcTxStyle>
      <a:tcStyle>
        <a:tcBdr>
          <a:left>
            <a:ln cap="flat" cmpd="sng" w="9525">
              <a:solidFill>
                <a:schemeClr val="accent5"/>
              </a:solidFill>
              <a:prstDash val="solid"/>
              <a:round/>
              <a:headEnd len="sm" w="sm" type="none"/>
              <a:tailEnd len="sm" w="sm" type="none"/>
            </a:ln>
          </a:left>
          <a:right>
            <a:ln cap="flat" cmpd="sng" w="9525">
              <a:solidFill>
                <a:schemeClr val="accent5"/>
              </a:solidFill>
              <a:prstDash val="solid"/>
              <a:round/>
              <a:headEnd len="sm" w="sm" type="none"/>
              <a:tailEnd len="sm" w="sm" type="none"/>
            </a:ln>
          </a:right>
          <a:top>
            <a:ln cap="flat" cmpd="sng" w="9525">
              <a:solidFill>
                <a:srgbClr val="000000">
                  <a:alpha val="0"/>
                </a:srgbClr>
              </a:solidFill>
              <a:prstDash val="solid"/>
              <a:round/>
              <a:headEnd len="sm" w="sm" type="none"/>
              <a:tailEnd len="sm" w="sm" type="none"/>
            </a:ln>
          </a:top>
          <a:bottom>
            <a:ln cap="flat" cmpd="sng" w="9525">
              <a:solidFill>
                <a:srgbClr val="000000">
                  <a:alpha val="0"/>
                </a:srgbClr>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firstCol>
    <a:lastRow>
      <a:tcTxStyle b="on" i="off">
        <a:font>
          <a:latin typeface="Calibri"/>
          <a:ea typeface="Calibri"/>
          <a:cs typeface="Calibri"/>
        </a:font>
        <a:srgbClr val="000000"/>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50800">
              <a:solidFill>
                <a:schemeClr val="accent5"/>
              </a:solidFill>
              <a:prstDash val="solid"/>
              <a:round/>
              <a:headEnd len="sm" w="sm" type="none"/>
              <a:tailEnd len="sm" w="sm" type="none"/>
            </a:ln>
          </a:top>
          <a:bottom>
            <a:ln cap="flat" cmpd="sng" w="9525">
              <a:solidFill>
                <a:schemeClr val="accent5"/>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rgbClr val="FFFFFF">
              <a:alpha val="0"/>
            </a:srgbClr>
          </a:solidFill>
        </a:fill>
      </a:tcStyle>
    </a:lastRow>
    <a:seCell>
      <a:tcTxStyle b="off" i="off"/>
    </a:seCell>
    <a:swCell>
      <a:tcTxStyle b="off" i="off"/>
    </a:swCell>
    <a:firstRow>
      <a:tcTxStyle b="on" i="off">
        <a:font>
          <a:latin typeface="Calibri"/>
          <a:ea typeface="Calibri"/>
          <a:cs typeface="Calibri"/>
        </a:font>
        <a:srgbClr val="FFFFFF"/>
      </a:tcTxStyle>
      <a:tcStyle>
        <a:tcBdr>
          <a:left>
            <a:ln cap="flat" cmpd="sng" w="9525">
              <a:solidFill>
                <a:srgbClr val="000000">
                  <a:alpha val="0"/>
                </a:srgbClr>
              </a:solidFill>
              <a:prstDash val="solid"/>
              <a:round/>
              <a:headEnd len="sm" w="sm" type="none"/>
              <a:tailEnd len="sm" w="sm" type="none"/>
            </a:ln>
          </a:left>
          <a:right>
            <a:ln cap="flat" cmpd="sng" w="9525">
              <a:solidFill>
                <a:srgbClr val="000000">
                  <a:alpha val="0"/>
                </a:srgbClr>
              </a:solidFill>
              <a:prstDash val="solid"/>
              <a:round/>
              <a:headEnd len="sm" w="sm" type="none"/>
              <a:tailEnd len="sm" w="sm" type="none"/>
            </a:ln>
          </a:right>
          <a:top>
            <a:ln cap="flat" cmpd="sng" w="9525">
              <a:solidFill>
                <a:schemeClr val="accent5"/>
              </a:solidFill>
              <a:prstDash val="solid"/>
              <a:round/>
              <a:headEnd len="sm" w="sm" type="none"/>
              <a:tailEnd len="sm" w="sm" type="none"/>
            </a:ln>
          </a:top>
          <a:bottom>
            <a:ln cap="flat" cmpd="sng" w="9525">
              <a:solidFill>
                <a:schemeClr val="accent5"/>
              </a:solidFill>
              <a:prstDash val="solid"/>
              <a:round/>
              <a:headEnd len="sm" w="sm" type="none"/>
              <a:tailEnd len="sm" w="sm" type="none"/>
            </a:ln>
          </a:bottom>
          <a:insideH>
            <a:ln cap="flat" cmpd="sng" w="9525">
              <a:solidFill>
                <a:srgbClr val="000000">
                  <a:alpha val="0"/>
                </a:srgbClr>
              </a:solidFill>
              <a:prstDash val="solid"/>
              <a:round/>
              <a:headEnd len="sm" w="sm" type="none"/>
              <a:tailEnd len="sm" w="sm" type="none"/>
            </a:ln>
          </a:insideH>
          <a:insideV>
            <a:ln cap="flat" cmpd="sng" w="9525">
              <a:solidFill>
                <a:srgbClr val="000000">
                  <a:alpha val="0"/>
                </a:srgbClr>
              </a:solidFill>
              <a:prstDash val="solid"/>
              <a:round/>
              <a:headEnd len="sm" w="sm" type="none"/>
              <a:tailEnd len="sm" w="sm" type="none"/>
            </a:ln>
          </a:insideV>
        </a:tcBdr>
        <a:fill>
          <a:solidFill>
            <a:schemeClr val="accent5"/>
          </a:solidFill>
        </a:fill>
      </a:tcStyle>
    </a:firstRow>
    <a:neCell>
      <a:tcTxStyle b="off" i="off"/>
    </a:neCell>
    <a:nwCell>
      <a:tcTxStyle b="off" i="off"/>
    </a:nwCell>
  </a:tblStyle>
</a:tblStyleLst>
</file>

<file path=ppt/_rels/presentation.xml.rels><?xml version="1.0" encoding="UTF-8" standalone="yes"?><Relationships xmlns="http://schemas.openxmlformats.org/package/2006/relationships"><Relationship Id="rId11" Type="http://schemas.openxmlformats.org/officeDocument/2006/relationships/font" Target="fonts/LibreBaskerville-italic.fntdata"/><Relationship Id="rId10" Type="http://schemas.openxmlformats.org/officeDocument/2006/relationships/font" Target="fonts/LibreBaskerville-bold.fntdata"/><Relationship Id="rId13" Type="http://customschemas.google.com/relationships/presentationmetadata" Target="metadata"/><Relationship Id="rId12" Type="http://schemas.openxmlformats.org/officeDocument/2006/relationships/font" Target="fonts/ArialBlack-regular.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font" Target="fonts/LibreBaskerville-regular.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p:nvPr>
            <p:ph idx="2" type="sldImg"/>
          </p:nvPr>
        </p:nvSpPr>
        <p:spPr>
          <a:xfrm>
            <a:off x="1143000" y="685800"/>
            <a:ext cx="4572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4" name="Google Shape;4;n"/>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lvl1pPr indent="-228600" lvl="0" marL="4572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1pPr>
            <a:lvl2pPr indent="-228600" lvl="1" marL="9144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2pPr>
            <a:lvl3pPr indent="-228600" lvl="2" marL="13716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3pPr>
            <a:lvl4pPr indent="-228600" lvl="3" marL="18288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4pPr>
            <a:lvl5pPr indent="-228600" lvl="4" marL="22860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5pPr>
            <a:lvl6pPr indent="-228600" lvl="5" marL="27432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6pPr>
            <a:lvl7pPr indent="-228600" lvl="6" marL="32004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7pPr>
            <a:lvl8pPr indent="-228600" lvl="7" marL="36576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8pPr>
            <a:lvl9pPr indent="-228600" lvl="8" marL="4114800" marR="0" rtl="0" algn="l">
              <a:lnSpc>
                <a:spcPct val="100000"/>
              </a:lnSpc>
              <a:spcBef>
                <a:spcPts val="0"/>
              </a:spcBef>
              <a:spcAft>
                <a:spcPts val="0"/>
              </a:spcAft>
              <a:buClr>
                <a:srgbClr val="000000"/>
              </a:buClr>
              <a:buSzPts val="1400"/>
              <a:buFont typeface="Arial"/>
              <a:buNone/>
              <a:defRPr b="0" i="0" sz="1200" u="none" cap="none" strike="noStrike">
                <a:solidFill>
                  <a:srgbClr val="000000"/>
                </a:solidFill>
                <a:latin typeface="Calibri"/>
                <a:ea typeface="Calibri"/>
                <a:cs typeface="Calibri"/>
                <a:sym typeface="Calibri"/>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5" name="Shape 45"/>
        <p:cNvGrpSpPr/>
        <p:nvPr/>
      </p:nvGrpSpPr>
      <p:grpSpPr>
        <a:xfrm>
          <a:off x="0" y="0"/>
          <a:ext cx="0" cy="0"/>
          <a:chOff x="0" y="0"/>
          <a:chExt cx="0" cy="0"/>
        </a:xfrm>
      </p:grpSpPr>
      <p:sp>
        <p:nvSpPr>
          <p:cNvPr id="46" name="Google Shape;46;p1: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47" name="Google Shape;47;p1: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175a86dd7e2_0_0: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
        <p:nvSpPr>
          <p:cNvPr id="184" name="Google Shape;184;g175a86dd7e2_0_0: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p2:notes"/>
          <p:cNvSpPr txBox="1"/>
          <p:nvPr>
            <p:ph idx="1" type="body"/>
          </p:nvPr>
        </p:nvSpPr>
        <p:spPr>
          <a:xfrm>
            <a:off x="914400" y="4343400"/>
            <a:ext cx="5029200" cy="411480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SzPts val="1400"/>
              <a:buNone/>
            </a:pPr>
            <a:r>
              <a:t/>
            </a:r>
            <a:endParaRPr/>
          </a:p>
        </p:txBody>
      </p:sp>
      <p:sp>
        <p:nvSpPr>
          <p:cNvPr id="190" name="Google Shape;190;p2:notes"/>
          <p:cNvSpPr/>
          <p:nvPr>
            <p:ph idx="2" type="sldImg"/>
          </p:nvPr>
        </p:nvSpPr>
        <p:spPr>
          <a:xfrm>
            <a:off x="381000" y="685800"/>
            <a:ext cx="6096000" cy="3429000"/>
          </a:xfrm>
          <a:custGeom>
            <a:rect b="b" l="l" r="r" t="t"/>
            <a:pathLst>
              <a:path extrusionOk="0" h="120000" w="120000">
                <a:moveTo>
                  <a:pt x="0" y="0"/>
                </a:moveTo>
                <a:lnTo>
                  <a:pt x="120000" y="0"/>
                </a:lnTo>
                <a:lnTo>
                  <a:pt x="120000" y="120000"/>
                </a:lnTo>
                <a:lnTo>
                  <a:pt x="0" y="120000"/>
                </a:lnTo>
                <a:close/>
              </a:path>
            </a:pathLst>
          </a:custGeom>
          <a:noFill/>
          <a:ln>
            <a:noFill/>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4"/>
          <p:cNvSpPr txBox="1"/>
          <p:nvPr>
            <p:ph type="title"/>
          </p:nvPr>
        </p:nvSpPr>
        <p:spPr>
          <a:xfrm>
            <a:off x="1524000" y="1122362"/>
            <a:ext cx="9144000" cy="2387601"/>
          </a:xfrm>
          <a:prstGeom prst="rect">
            <a:avLst/>
          </a:prstGeom>
          <a:noFill/>
          <a:ln>
            <a:noFill/>
          </a:ln>
        </p:spPr>
        <p:txBody>
          <a:bodyPr anchorCtr="0" anchor="b" bIns="45700" lIns="45700" spcFirstLastPara="1" rIns="45700" wrap="square" tIns="45700">
            <a:normAutofit/>
          </a:bodyPr>
          <a:lstStyle>
            <a:lvl1pPr lvl="0" algn="ctr">
              <a:lnSpc>
                <a:spcPct val="90000"/>
              </a:lnSpc>
              <a:spcBef>
                <a:spcPts val="0"/>
              </a:spcBef>
              <a:spcAft>
                <a:spcPts val="0"/>
              </a:spcAft>
              <a:buClr>
                <a:srgbClr val="000000"/>
              </a:buClr>
              <a:buSzPts val="6000"/>
              <a:buFont typeface="Calibri"/>
              <a:buNone/>
              <a:defRPr sz="6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1" name="Google Shape;11;p4"/>
          <p:cNvSpPr txBox="1"/>
          <p:nvPr>
            <p:ph idx="1" type="body"/>
          </p:nvPr>
        </p:nvSpPr>
        <p:spPr>
          <a:xfrm>
            <a:off x="1524000" y="3602037"/>
            <a:ext cx="9144000" cy="1655763"/>
          </a:xfrm>
          <a:prstGeom prst="rect">
            <a:avLst/>
          </a:prstGeom>
          <a:noFill/>
          <a:ln>
            <a:noFill/>
          </a:ln>
        </p:spPr>
        <p:txBody>
          <a:bodyPr anchorCtr="0" anchor="t" bIns="45700" lIns="45700" spcFirstLastPara="1" rIns="45700" wrap="square" tIns="45700">
            <a:normAutofit/>
          </a:bodyPr>
          <a:lstStyle>
            <a:lvl1pPr indent="-228600" lvl="0" marL="457200" algn="ctr">
              <a:lnSpc>
                <a:spcPct val="90000"/>
              </a:lnSpc>
              <a:spcBef>
                <a:spcPts val="1000"/>
              </a:spcBef>
              <a:spcAft>
                <a:spcPts val="0"/>
              </a:spcAft>
              <a:buClr>
                <a:srgbClr val="000000"/>
              </a:buClr>
              <a:buSzPts val="2400"/>
              <a:buFont typeface="Calibri"/>
              <a:buNone/>
              <a:defRPr sz="2400"/>
            </a:lvl1pPr>
            <a:lvl2pPr indent="-228600" lvl="1" marL="914400" algn="ctr">
              <a:lnSpc>
                <a:spcPct val="90000"/>
              </a:lnSpc>
              <a:spcBef>
                <a:spcPts val="1000"/>
              </a:spcBef>
              <a:spcAft>
                <a:spcPts val="0"/>
              </a:spcAft>
              <a:buClr>
                <a:srgbClr val="000000"/>
              </a:buClr>
              <a:buSzPts val="2400"/>
              <a:buFont typeface="Calibri"/>
              <a:buNone/>
              <a:defRPr sz="2400"/>
            </a:lvl2pPr>
            <a:lvl3pPr indent="-228600" lvl="2" marL="1371600" algn="ctr">
              <a:lnSpc>
                <a:spcPct val="90000"/>
              </a:lnSpc>
              <a:spcBef>
                <a:spcPts val="1000"/>
              </a:spcBef>
              <a:spcAft>
                <a:spcPts val="0"/>
              </a:spcAft>
              <a:buClr>
                <a:srgbClr val="000000"/>
              </a:buClr>
              <a:buSzPts val="2400"/>
              <a:buFont typeface="Calibri"/>
              <a:buNone/>
              <a:defRPr sz="2400"/>
            </a:lvl3pPr>
            <a:lvl4pPr indent="-228600" lvl="3" marL="1828800" algn="ctr">
              <a:lnSpc>
                <a:spcPct val="90000"/>
              </a:lnSpc>
              <a:spcBef>
                <a:spcPts val="1000"/>
              </a:spcBef>
              <a:spcAft>
                <a:spcPts val="0"/>
              </a:spcAft>
              <a:buClr>
                <a:srgbClr val="000000"/>
              </a:buClr>
              <a:buSzPts val="2400"/>
              <a:buFont typeface="Calibri"/>
              <a:buNone/>
              <a:defRPr sz="2400"/>
            </a:lvl4pPr>
            <a:lvl5pPr indent="-228600" lvl="4" marL="2286000" algn="ctr">
              <a:lnSpc>
                <a:spcPct val="90000"/>
              </a:lnSpc>
              <a:spcBef>
                <a:spcPts val="1000"/>
              </a:spcBef>
              <a:spcAft>
                <a:spcPts val="0"/>
              </a:spcAft>
              <a:buClr>
                <a:srgbClr val="000000"/>
              </a:buClr>
              <a:buSzPts val="2400"/>
              <a:buFont typeface="Calibri"/>
              <a:buNone/>
              <a:defRPr sz="24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12" name="Google Shape;12;p4"/>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tx">
  <p:cSld name="TITLE_AND_BODY">
    <p:spTree>
      <p:nvGrpSpPr>
        <p:cNvPr id="13" name="Shape 13"/>
        <p:cNvGrpSpPr/>
        <p:nvPr/>
      </p:nvGrpSpPr>
      <p:grpSpPr>
        <a:xfrm>
          <a:off x="0" y="0"/>
          <a:ext cx="0" cy="0"/>
          <a:chOff x="0" y="0"/>
          <a:chExt cx="0" cy="0"/>
        </a:xfrm>
      </p:grpSpPr>
      <p:sp>
        <p:nvSpPr>
          <p:cNvPr id="14" name="Google Shape;14;p5"/>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5" name="Google Shape;15;p5"/>
          <p:cNvSpPr txBox="1"/>
          <p:nvPr>
            <p:ph idx="1" type="body"/>
          </p:nvPr>
        </p:nvSpPr>
        <p:spPr>
          <a:xfrm>
            <a:off x="838200" y="1825625"/>
            <a:ext cx="10515600" cy="435133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16" name="Google Shape;16;p5"/>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p:cSld name="Section Header">
    <p:spTree>
      <p:nvGrpSpPr>
        <p:cNvPr id="17" name="Shape 17"/>
        <p:cNvGrpSpPr/>
        <p:nvPr/>
      </p:nvGrpSpPr>
      <p:grpSpPr>
        <a:xfrm>
          <a:off x="0" y="0"/>
          <a:ext cx="0" cy="0"/>
          <a:chOff x="0" y="0"/>
          <a:chExt cx="0" cy="0"/>
        </a:xfrm>
      </p:grpSpPr>
      <p:sp>
        <p:nvSpPr>
          <p:cNvPr id="18" name="Google Shape;18;p6"/>
          <p:cNvSpPr txBox="1"/>
          <p:nvPr>
            <p:ph type="title"/>
          </p:nvPr>
        </p:nvSpPr>
        <p:spPr>
          <a:xfrm>
            <a:off x="831850" y="1709738"/>
            <a:ext cx="10515600" cy="2852737"/>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6000"/>
              <a:buFont typeface="Calibri"/>
              <a:buNone/>
              <a:defRPr sz="60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19" name="Google Shape;19;p6"/>
          <p:cNvSpPr txBox="1"/>
          <p:nvPr>
            <p:ph idx="1" type="body"/>
          </p:nvPr>
        </p:nvSpPr>
        <p:spPr>
          <a:xfrm>
            <a:off x="831850" y="4589462"/>
            <a:ext cx="10515600" cy="1500188"/>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000"/>
              </a:spcBef>
              <a:spcAft>
                <a:spcPts val="0"/>
              </a:spcAft>
              <a:buClr>
                <a:srgbClr val="888888"/>
              </a:buClr>
              <a:buSzPts val="2400"/>
              <a:buFont typeface="Calibri"/>
              <a:buNone/>
              <a:defRPr sz="2400">
                <a:solidFill>
                  <a:srgbClr val="888888"/>
                </a:solidFill>
              </a:defRPr>
            </a:lvl1pPr>
            <a:lvl2pPr indent="-228600" lvl="1" marL="914400" algn="l">
              <a:lnSpc>
                <a:spcPct val="90000"/>
              </a:lnSpc>
              <a:spcBef>
                <a:spcPts val="1000"/>
              </a:spcBef>
              <a:spcAft>
                <a:spcPts val="0"/>
              </a:spcAft>
              <a:buClr>
                <a:srgbClr val="888888"/>
              </a:buClr>
              <a:buSzPts val="2400"/>
              <a:buFont typeface="Calibri"/>
              <a:buNone/>
              <a:defRPr sz="2400">
                <a:solidFill>
                  <a:srgbClr val="888888"/>
                </a:solidFill>
              </a:defRPr>
            </a:lvl2pPr>
            <a:lvl3pPr indent="-228600" lvl="2" marL="1371600" algn="l">
              <a:lnSpc>
                <a:spcPct val="90000"/>
              </a:lnSpc>
              <a:spcBef>
                <a:spcPts val="1000"/>
              </a:spcBef>
              <a:spcAft>
                <a:spcPts val="0"/>
              </a:spcAft>
              <a:buClr>
                <a:srgbClr val="888888"/>
              </a:buClr>
              <a:buSzPts val="2400"/>
              <a:buFont typeface="Calibri"/>
              <a:buNone/>
              <a:defRPr sz="2400">
                <a:solidFill>
                  <a:srgbClr val="888888"/>
                </a:solidFill>
              </a:defRPr>
            </a:lvl3pPr>
            <a:lvl4pPr indent="-228600" lvl="3" marL="1828800" algn="l">
              <a:lnSpc>
                <a:spcPct val="90000"/>
              </a:lnSpc>
              <a:spcBef>
                <a:spcPts val="1000"/>
              </a:spcBef>
              <a:spcAft>
                <a:spcPts val="0"/>
              </a:spcAft>
              <a:buClr>
                <a:srgbClr val="888888"/>
              </a:buClr>
              <a:buSzPts val="2400"/>
              <a:buFont typeface="Calibri"/>
              <a:buNone/>
              <a:defRPr sz="2400">
                <a:solidFill>
                  <a:srgbClr val="888888"/>
                </a:solidFill>
              </a:defRPr>
            </a:lvl4pPr>
            <a:lvl5pPr indent="-228600" lvl="4" marL="2286000" algn="l">
              <a:lnSpc>
                <a:spcPct val="90000"/>
              </a:lnSpc>
              <a:spcBef>
                <a:spcPts val="1000"/>
              </a:spcBef>
              <a:spcAft>
                <a:spcPts val="0"/>
              </a:spcAft>
              <a:buClr>
                <a:srgbClr val="888888"/>
              </a:buClr>
              <a:buSzPts val="2400"/>
              <a:buFont typeface="Calibri"/>
              <a:buNone/>
              <a:defRPr sz="2400">
                <a:solidFill>
                  <a:srgbClr val="888888"/>
                </a:solidFill>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0" name="Google Shape;20;p6"/>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21" name="Shape 21"/>
        <p:cNvGrpSpPr/>
        <p:nvPr/>
      </p:nvGrpSpPr>
      <p:grpSpPr>
        <a:xfrm>
          <a:off x="0" y="0"/>
          <a:ext cx="0" cy="0"/>
          <a:chOff x="0" y="0"/>
          <a:chExt cx="0" cy="0"/>
        </a:xfrm>
      </p:grpSpPr>
      <p:sp>
        <p:nvSpPr>
          <p:cNvPr id="22" name="Google Shape;22;p7"/>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3" name="Google Shape;23;p7"/>
          <p:cNvSpPr txBox="1"/>
          <p:nvPr>
            <p:ph idx="1" type="body"/>
          </p:nvPr>
        </p:nvSpPr>
        <p:spPr>
          <a:xfrm>
            <a:off x="838200" y="1825625"/>
            <a:ext cx="5181600" cy="435133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4" name="Google Shape;24;p7"/>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p:cSld name="Comparison">
    <p:spTree>
      <p:nvGrpSpPr>
        <p:cNvPr id="25" name="Shape 25"/>
        <p:cNvGrpSpPr/>
        <p:nvPr/>
      </p:nvGrpSpPr>
      <p:grpSpPr>
        <a:xfrm>
          <a:off x="0" y="0"/>
          <a:ext cx="0" cy="0"/>
          <a:chOff x="0" y="0"/>
          <a:chExt cx="0" cy="0"/>
        </a:xfrm>
      </p:grpSpPr>
      <p:sp>
        <p:nvSpPr>
          <p:cNvPr id="26" name="Google Shape;26;p8"/>
          <p:cNvSpPr txBox="1"/>
          <p:nvPr>
            <p:ph type="title"/>
          </p:nvPr>
        </p:nvSpPr>
        <p:spPr>
          <a:xfrm>
            <a:off x="839787" y="365125"/>
            <a:ext cx="10515601"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27" name="Google Shape;27;p8"/>
          <p:cNvSpPr txBox="1"/>
          <p:nvPr>
            <p:ph idx="1" type="body"/>
          </p:nvPr>
        </p:nvSpPr>
        <p:spPr>
          <a:xfrm>
            <a:off x="839787" y="1681163"/>
            <a:ext cx="5157789" cy="823913"/>
          </a:xfrm>
          <a:prstGeom prst="rect">
            <a:avLst/>
          </a:prstGeom>
          <a:noFill/>
          <a:ln>
            <a:noFill/>
          </a:ln>
        </p:spPr>
        <p:txBody>
          <a:bodyPr anchorCtr="0" anchor="b" bIns="45700" lIns="45700" spcFirstLastPara="1" rIns="45700" wrap="square" tIns="45700">
            <a:normAutofit/>
          </a:bodyPr>
          <a:lstStyle>
            <a:lvl1pPr indent="-228600" lvl="0" marL="457200" algn="l">
              <a:lnSpc>
                <a:spcPct val="90000"/>
              </a:lnSpc>
              <a:spcBef>
                <a:spcPts val="1000"/>
              </a:spcBef>
              <a:spcAft>
                <a:spcPts val="0"/>
              </a:spcAft>
              <a:buClr>
                <a:srgbClr val="000000"/>
              </a:buClr>
              <a:buSzPts val="2400"/>
              <a:buFont typeface="Calibri"/>
              <a:buNone/>
              <a:defRPr b="1" sz="2400"/>
            </a:lvl1pPr>
            <a:lvl2pPr indent="-228600" lvl="1" marL="914400" algn="l">
              <a:lnSpc>
                <a:spcPct val="90000"/>
              </a:lnSpc>
              <a:spcBef>
                <a:spcPts val="1000"/>
              </a:spcBef>
              <a:spcAft>
                <a:spcPts val="0"/>
              </a:spcAft>
              <a:buClr>
                <a:srgbClr val="000000"/>
              </a:buClr>
              <a:buSzPts val="2400"/>
              <a:buFont typeface="Calibri"/>
              <a:buNone/>
              <a:defRPr b="1" sz="2400"/>
            </a:lvl2pPr>
            <a:lvl3pPr indent="-228600" lvl="2" marL="1371600" algn="l">
              <a:lnSpc>
                <a:spcPct val="90000"/>
              </a:lnSpc>
              <a:spcBef>
                <a:spcPts val="1000"/>
              </a:spcBef>
              <a:spcAft>
                <a:spcPts val="0"/>
              </a:spcAft>
              <a:buClr>
                <a:srgbClr val="000000"/>
              </a:buClr>
              <a:buSzPts val="2400"/>
              <a:buFont typeface="Calibri"/>
              <a:buNone/>
              <a:defRPr b="1" sz="2400"/>
            </a:lvl3pPr>
            <a:lvl4pPr indent="-228600" lvl="3" marL="1828800" algn="l">
              <a:lnSpc>
                <a:spcPct val="90000"/>
              </a:lnSpc>
              <a:spcBef>
                <a:spcPts val="1000"/>
              </a:spcBef>
              <a:spcAft>
                <a:spcPts val="0"/>
              </a:spcAft>
              <a:buClr>
                <a:srgbClr val="000000"/>
              </a:buClr>
              <a:buSzPts val="2400"/>
              <a:buFont typeface="Calibri"/>
              <a:buNone/>
              <a:defRPr b="1" sz="2400"/>
            </a:lvl4pPr>
            <a:lvl5pPr indent="-228600" lvl="4" marL="2286000" algn="l">
              <a:lnSpc>
                <a:spcPct val="90000"/>
              </a:lnSpc>
              <a:spcBef>
                <a:spcPts val="1000"/>
              </a:spcBef>
              <a:spcAft>
                <a:spcPts val="0"/>
              </a:spcAft>
              <a:buClr>
                <a:srgbClr val="000000"/>
              </a:buClr>
              <a:buSzPts val="2400"/>
              <a:buFont typeface="Calibri"/>
              <a:buNone/>
              <a:defRPr b="1" sz="24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8" name="Google Shape;28;p8"/>
          <p:cNvSpPr txBox="1"/>
          <p:nvPr>
            <p:ph idx="2" type="body"/>
          </p:nvPr>
        </p:nvSpPr>
        <p:spPr>
          <a:xfrm>
            <a:off x="6172200" y="1681163"/>
            <a:ext cx="5183188" cy="823913"/>
          </a:xfrm>
          <a:prstGeom prst="rect">
            <a:avLst/>
          </a:prstGeom>
          <a:noFill/>
          <a:ln>
            <a:noFill/>
          </a:ln>
        </p:spPr>
        <p:txBody>
          <a:bodyPr anchorCtr="0" anchor="b"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29" name="Google Shape;29;p8"/>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30" name="Shape 30"/>
        <p:cNvGrpSpPr/>
        <p:nvPr/>
      </p:nvGrpSpPr>
      <p:grpSpPr>
        <a:xfrm>
          <a:off x="0" y="0"/>
          <a:ext cx="0" cy="0"/>
          <a:chOff x="0" y="0"/>
          <a:chExt cx="0" cy="0"/>
        </a:xfrm>
      </p:grpSpPr>
      <p:sp>
        <p:nvSpPr>
          <p:cNvPr id="31" name="Google Shape;31;p9"/>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algn="l">
              <a:lnSpc>
                <a:spcPct val="90000"/>
              </a:lnSpc>
              <a:spcBef>
                <a:spcPts val="0"/>
              </a:spcBef>
              <a:spcAft>
                <a:spcPts val="0"/>
              </a:spcAft>
              <a:buClr>
                <a:srgbClr val="000000"/>
              </a:buClr>
              <a:buSzPts val="1800"/>
              <a:buNone/>
              <a:defRPr/>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2" name="Google Shape;32;p9"/>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p:cSld name="Blank">
    <p:spTree>
      <p:nvGrpSpPr>
        <p:cNvPr id="33" name="Shape 33"/>
        <p:cNvGrpSpPr/>
        <p:nvPr/>
      </p:nvGrpSpPr>
      <p:grpSpPr>
        <a:xfrm>
          <a:off x="0" y="0"/>
          <a:ext cx="0" cy="0"/>
          <a:chOff x="0" y="0"/>
          <a:chExt cx="0" cy="0"/>
        </a:xfrm>
      </p:grpSpPr>
      <p:sp>
        <p:nvSpPr>
          <p:cNvPr id="34" name="Google Shape;34;p10"/>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p:cSld name="Content with Caption">
    <p:spTree>
      <p:nvGrpSpPr>
        <p:cNvPr id="35" name="Shape 35"/>
        <p:cNvGrpSpPr/>
        <p:nvPr/>
      </p:nvGrpSpPr>
      <p:grpSpPr>
        <a:xfrm>
          <a:off x="0" y="0"/>
          <a:ext cx="0" cy="0"/>
          <a:chOff x="0" y="0"/>
          <a:chExt cx="0" cy="0"/>
        </a:xfrm>
      </p:grpSpPr>
      <p:sp>
        <p:nvSpPr>
          <p:cNvPr id="36" name="Google Shape;36;p11"/>
          <p:cNvSpPr txBox="1"/>
          <p:nvPr>
            <p:ph type="title"/>
          </p:nvPr>
        </p:nvSpPr>
        <p:spPr>
          <a:xfrm>
            <a:off x="839787" y="457200"/>
            <a:ext cx="3932239" cy="1600200"/>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Calibri"/>
              <a:buNone/>
              <a:defRPr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37" name="Google Shape;37;p11"/>
          <p:cNvSpPr txBox="1"/>
          <p:nvPr>
            <p:ph idx="1" type="body"/>
          </p:nvPr>
        </p:nvSpPr>
        <p:spPr>
          <a:xfrm>
            <a:off x="5183187" y="987425"/>
            <a:ext cx="6172201" cy="4873625"/>
          </a:xfrm>
          <a:prstGeom prst="rect">
            <a:avLst/>
          </a:prstGeom>
          <a:noFill/>
          <a:ln>
            <a:noFill/>
          </a:ln>
        </p:spPr>
        <p:txBody>
          <a:bodyPr anchorCtr="0" anchor="t" bIns="45700" lIns="45700" spcFirstLastPara="1" rIns="45700" wrap="square" tIns="45700">
            <a:normAutofit/>
          </a:bodyPr>
          <a:lstStyle>
            <a:lvl1pPr indent="-431800" lvl="0" marL="457200" algn="l">
              <a:lnSpc>
                <a:spcPct val="90000"/>
              </a:lnSpc>
              <a:spcBef>
                <a:spcPts val="1000"/>
              </a:spcBef>
              <a:spcAft>
                <a:spcPts val="0"/>
              </a:spcAft>
              <a:buClr>
                <a:srgbClr val="000000"/>
              </a:buClr>
              <a:buSzPts val="3200"/>
              <a:buChar char="•"/>
              <a:defRPr sz="3200"/>
            </a:lvl1pPr>
            <a:lvl2pPr indent="-431800" lvl="1" marL="914400" algn="l">
              <a:lnSpc>
                <a:spcPct val="90000"/>
              </a:lnSpc>
              <a:spcBef>
                <a:spcPts val="1000"/>
              </a:spcBef>
              <a:spcAft>
                <a:spcPts val="0"/>
              </a:spcAft>
              <a:buClr>
                <a:srgbClr val="000000"/>
              </a:buClr>
              <a:buSzPts val="3200"/>
              <a:buChar char="•"/>
              <a:defRPr sz="3200"/>
            </a:lvl2pPr>
            <a:lvl3pPr indent="-431800" lvl="2" marL="1371600" algn="l">
              <a:lnSpc>
                <a:spcPct val="90000"/>
              </a:lnSpc>
              <a:spcBef>
                <a:spcPts val="1000"/>
              </a:spcBef>
              <a:spcAft>
                <a:spcPts val="0"/>
              </a:spcAft>
              <a:buClr>
                <a:srgbClr val="000000"/>
              </a:buClr>
              <a:buSzPts val="3200"/>
              <a:buChar char="•"/>
              <a:defRPr sz="3200"/>
            </a:lvl3pPr>
            <a:lvl4pPr indent="-431800" lvl="3" marL="1828800" algn="l">
              <a:lnSpc>
                <a:spcPct val="90000"/>
              </a:lnSpc>
              <a:spcBef>
                <a:spcPts val="1000"/>
              </a:spcBef>
              <a:spcAft>
                <a:spcPts val="0"/>
              </a:spcAft>
              <a:buClr>
                <a:srgbClr val="000000"/>
              </a:buClr>
              <a:buSzPts val="3200"/>
              <a:buChar char="•"/>
              <a:defRPr sz="3200"/>
            </a:lvl4pPr>
            <a:lvl5pPr indent="-431800" lvl="4" marL="2286000" algn="l">
              <a:lnSpc>
                <a:spcPct val="90000"/>
              </a:lnSpc>
              <a:spcBef>
                <a:spcPts val="1000"/>
              </a:spcBef>
              <a:spcAft>
                <a:spcPts val="0"/>
              </a:spcAft>
              <a:buClr>
                <a:srgbClr val="000000"/>
              </a:buClr>
              <a:buSzPts val="3200"/>
              <a:buChar char="•"/>
              <a:defRPr sz="32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38" name="Google Shape;38;p11"/>
          <p:cNvSpPr txBox="1"/>
          <p:nvPr>
            <p:ph idx="2" type="body"/>
          </p:nvPr>
        </p:nvSpPr>
        <p:spPr>
          <a:xfrm>
            <a:off x="839787" y="2057400"/>
            <a:ext cx="3932238" cy="3811588"/>
          </a:xfrm>
          <a:prstGeom prst="rect">
            <a:avLst/>
          </a:prstGeom>
          <a:noFill/>
          <a:ln>
            <a:noFill/>
          </a:ln>
        </p:spPr>
        <p:txBody>
          <a:bodyPr anchorCtr="0" anchor="t" bIns="45700" lIns="45700" spcFirstLastPara="1" rIns="45700" wrap="square" tIns="45700">
            <a:normAutofit/>
          </a:bodyPr>
          <a:lstStyle>
            <a:lvl1pPr indent="-342900" lvl="0" marL="457200" algn="l">
              <a:lnSpc>
                <a:spcPct val="90000"/>
              </a:lnSpc>
              <a:spcBef>
                <a:spcPts val="1000"/>
              </a:spcBef>
              <a:spcAft>
                <a:spcPts val="0"/>
              </a:spcAft>
              <a:buClr>
                <a:srgbClr val="000000"/>
              </a:buClr>
              <a:buSzPts val="1800"/>
              <a:buChar char="•"/>
              <a:defRPr/>
            </a:lvl1pPr>
            <a:lvl2pPr indent="-342900" lvl="1" marL="914400" algn="l">
              <a:lnSpc>
                <a:spcPct val="90000"/>
              </a:lnSpc>
              <a:spcBef>
                <a:spcPts val="1000"/>
              </a:spcBef>
              <a:spcAft>
                <a:spcPts val="0"/>
              </a:spcAft>
              <a:buClr>
                <a:srgbClr val="000000"/>
              </a:buClr>
              <a:buSzPts val="1800"/>
              <a:buChar char="•"/>
              <a:defRPr/>
            </a:lvl2pPr>
            <a:lvl3pPr indent="-342900" lvl="2" marL="1371600" algn="l">
              <a:lnSpc>
                <a:spcPct val="90000"/>
              </a:lnSpc>
              <a:spcBef>
                <a:spcPts val="1000"/>
              </a:spcBef>
              <a:spcAft>
                <a:spcPts val="0"/>
              </a:spcAft>
              <a:buClr>
                <a:srgbClr val="000000"/>
              </a:buClr>
              <a:buSzPts val="1800"/>
              <a:buChar char="•"/>
              <a:defRPr/>
            </a:lvl3pPr>
            <a:lvl4pPr indent="-342900" lvl="3" marL="1828800" algn="l">
              <a:lnSpc>
                <a:spcPct val="90000"/>
              </a:lnSpc>
              <a:spcBef>
                <a:spcPts val="1000"/>
              </a:spcBef>
              <a:spcAft>
                <a:spcPts val="0"/>
              </a:spcAft>
              <a:buClr>
                <a:srgbClr val="000000"/>
              </a:buClr>
              <a:buSzPts val="1800"/>
              <a:buChar char="•"/>
              <a:defRPr/>
            </a:lvl4pPr>
            <a:lvl5pPr indent="-342900" lvl="4" marL="2286000" algn="l">
              <a:lnSpc>
                <a:spcPct val="90000"/>
              </a:lnSpc>
              <a:spcBef>
                <a:spcPts val="1000"/>
              </a:spcBef>
              <a:spcAft>
                <a:spcPts val="0"/>
              </a:spcAft>
              <a:buClr>
                <a:srgbClr val="000000"/>
              </a:buClr>
              <a:buSzPts val="1800"/>
              <a:buChar char="•"/>
              <a:defRPr/>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39" name="Google Shape;39;p11"/>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p:cSld name="Picture with Caption">
    <p:spTree>
      <p:nvGrpSpPr>
        <p:cNvPr id="40" name="Shape 40"/>
        <p:cNvGrpSpPr/>
        <p:nvPr/>
      </p:nvGrpSpPr>
      <p:grpSpPr>
        <a:xfrm>
          <a:off x="0" y="0"/>
          <a:ext cx="0" cy="0"/>
          <a:chOff x="0" y="0"/>
          <a:chExt cx="0" cy="0"/>
        </a:xfrm>
      </p:grpSpPr>
      <p:sp>
        <p:nvSpPr>
          <p:cNvPr id="41" name="Google Shape;41;p12"/>
          <p:cNvSpPr txBox="1"/>
          <p:nvPr>
            <p:ph type="title"/>
          </p:nvPr>
        </p:nvSpPr>
        <p:spPr>
          <a:xfrm>
            <a:off x="839787" y="457200"/>
            <a:ext cx="3932239" cy="1600200"/>
          </a:xfrm>
          <a:prstGeom prst="rect">
            <a:avLst/>
          </a:prstGeom>
          <a:noFill/>
          <a:ln>
            <a:noFill/>
          </a:ln>
        </p:spPr>
        <p:txBody>
          <a:bodyPr anchorCtr="0" anchor="b" bIns="45700" lIns="45700" spcFirstLastPara="1" rIns="45700" wrap="square" tIns="45700">
            <a:normAutofit/>
          </a:bodyPr>
          <a:lstStyle>
            <a:lvl1pPr lvl="0" algn="l">
              <a:lnSpc>
                <a:spcPct val="90000"/>
              </a:lnSpc>
              <a:spcBef>
                <a:spcPts val="0"/>
              </a:spcBef>
              <a:spcAft>
                <a:spcPts val="0"/>
              </a:spcAft>
              <a:buClr>
                <a:srgbClr val="000000"/>
              </a:buClr>
              <a:buSzPts val="3200"/>
              <a:buFont typeface="Calibri"/>
              <a:buNone/>
              <a:defRPr sz="3200"/>
            </a:lvl1pPr>
            <a:lvl2pPr lvl="1" algn="l">
              <a:lnSpc>
                <a:spcPct val="90000"/>
              </a:lnSpc>
              <a:spcBef>
                <a:spcPts val="0"/>
              </a:spcBef>
              <a:spcAft>
                <a:spcPts val="0"/>
              </a:spcAft>
              <a:buClr>
                <a:srgbClr val="000000"/>
              </a:buClr>
              <a:buSzPts val="1800"/>
              <a:buNone/>
              <a:defRPr/>
            </a:lvl2pPr>
            <a:lvl3pPr lvl="2" algn="l">
              <a:lnSpc>
                <a:spcPct val="90000"/>
              </a:lnSpc>
              <a:spcBef>
                <a:spcPts val="0"/>
              </a:spcBef>
              <a:spcAft>
                <a:spcPts val="0"/>
              </a:spcAft>
              <a:buClr>
                <a:srgbClr val="000000"/>
              </a:buClr>
              <a:buSzPts val="1800"/>
              <a:buNone/>
              <a:defRPr/>
            </a:lvl3pPr>
            <a:lvl4pPr lvl="3" algn="l">
              <a:lnSpc>
                <a:spcPct val="90000"/>
              </a:lnSpc>
              <a:spcBef>
                <a:spcPts val="0"/>
              </a:spcBef>
              <a:spcAft>
                <a:spcPts val="0"/>
              </a:spcAft>
              <a:buClr>
                <a:srgbClr val="000000"/>
              </a:buClr>
              <a:buSzPts val="1800"/>
              <a:buNone/>
              <a:defRPr/>
            </a:lvl4pPr>
            <a:lvl5pPr lvl="4" algn="l">
              <a:lnSpc>
                <a:spcPct val="90000"/>
              </a:lnSpc>
              <a:spcBef>
                <a:spcPts val="0"/>
              </a:spcBef>
              <a:spcAft>
                <a:spcPts val="0"/>
              </a:spcAft>
              <a:buClr>
                <a:srgbClr val="000000"/>
              </a:buClr>
              <a:buSzPts val="1800"/>
              <a:buNone/>
              <a:defRPr/>
            </a:lvl5pPr>
            <a:lvl6pPr lvl="5" algn="l">
              <a:lnSpc>
                <a:spcPct val="90000"/>
              </a:lnSpc>
              <a:spcBef>
                <a:spcPts val="0"/>
              </a:spcBef>
              <a:spcAft>
                <a:spcPts val="0"/>
              </a:spcAft>
              <a:buClr>
                <a:srgbClr val="000000"/>
              </a:buClr>
              <a:buSzPts val="1800"/>
              <a:buNone/>
              <a:defRPr/>
            </a:lvl6pPr>
            <a:lvl7pPr lvl="6" algn="l">
              <a:lnSpc>
                <a:spcPct val="90000"/>
              </a:lnSpc>
              <a:spcBef>
                <a:spcPts val="0"/>
              </a:spcBef>
              <a:spcAft>
                <a:spcPts val="0"/>
              </a:spcAft>
              <a:buClr>
                <a:srgbClr val="000000"/>
              </a:buClr>
              <a:buSzPts val="1800"/>
              <a:buNone/>
              <a:defRPr/>
            </a:lvl7pPr>
            <a:lvl8pPr lvl="7" algn="l">
              <a:lnSpc>
                <a:spcPct val="90000"/>
              </a:lnSpc>
              <a:spcBef>
                <a:spcPts val="0"/>
              </a:spcBef>
              <a:spcAft>
                <a:spcPts val="0"/>
              </a:spcAft>
              <a:buClr>
                <a:srgbClr val="000000"/>
              </a:buClr>
              <a:buSzPts val="1800"/>
              <a:buNone/>
              <a:defRPr/>
            </a:lvl8pPr>
            <a:lvl9pPr lvl="8" algn="l">
              <a:lnSpc>
                <a:spcPct val="90000"/>
              </a:lnSpc>
              <a:spcBef>
                <a:spcPts val="0"/>
              </a:spcBef>
              <a:spcAft>
                <a:spcPts val="0"/>
              </a:spcAft>
              <a:buClr>
                <a:srgbClr val="000000"/>
              </a:buClr>
              <a:buSzPts val="1800"/>
              <a:buNone/>
              <a:defRPr/>
            </a:lvl9pPr>
          </a:lstStyle>
          <a:p/>
        </p:txBody>
      </p:sp>
      <p:sp>
        <p:nvSpPr>
          <p:cNvPr id="42" name="Google Shape;42;p12"/>
          <p:cNvSpPr/>
          <p:nvPr>
            <p:ph idx="2" type="pic"/>
          </p:nvPr>
        </p:nvSpPr>
        <p:spPr>
          <a:xfrm>
            <a:off x="5183187" y="987425"/>
            <a:ext cx="6172201" cy="4873625"/>
          </a:xfrm>
          <a:prstGeom prst="rect">
            <a:avLst/>
          </a:prstGeom>
          <a:noFill/>
          <a:ln>
            <a:noFill/>
          </a:ln>
        </p:spPr>
      </p:sp>
      <p:sp>
        <p:nvSpPr>
          <p:cNvPr id="43" name="Google Shape;43;p12"/>
          <p:cNvSpPr txBox="1"/>
          <p:nvPr>
            <p:ph idx="1" type="body"/>
          </p:nvPr>
        </p:nvSpPr>
        <p:spPr>
          <a:xfrm>
            <a:off x="839787" y="2057400"/>
            <a:ext cx="3932239" cy="3811588"/>
          </a:xfrm>
          <a:prstGeom prst="rect">
            <a:avLst/>
          </a:prstGeom>
          <a:noFill/>
          <a:ln>
            <a:noFill/>
          </a:ln>
        </p:spPr>
        <p:txBody>
          <a:bodyPr anchorCtr="0" anchor="t" bIns="45700" lIns="45700" spcFirstLastPara="1" rIns="45700" wrap="square" tIns="45700">
            <a:normAutofit/>
          </a:bodyPr>
          <a:lstStyle>
            <a:lvl1pPr indent="-228600" lvl="0" marL="457200" algn="l">
              <a:lnSpc>
                <a:spcPct val="90000"/>
              </a:lnSpc>
              <a:spcBef>
                <a:spcPts val="1000"/>
              </a:spcBef>
              <a:spcAft>
                <a:spcPts val="0"/>
              </a:spcAft>
              <a:buClr>
                <a:srgbClr val="000000"/>
              </a:buClr>
              <a:buSzPts val="1600"/>
              <a:buFont typeface="Calibri"/>
              <a:buNone/>
              <a:defRPr sz="1600"/>
            </a:lvl1pPr>
            <a:lvl2pPr indent="-228600" lvl="1" marL="914400" algn="l">
              <a:lnSpc>
                <a:spcPct val="90000"/>
              </a:lnSpc>
              <a:spcBef>
                <a:spcPts val="1000"/>
              </a:spcBef>
              <a:spcAft>
                <a:spcPts val="0"/>
              </a:spcAft>
              <a:buClr>
                <a:srgbClr val="000000"/>
              </a:buClr>
              <a:buSzPts val="1600"/>
              <a:buFont typeface="Calibri"/>
              <a:buNone/>
              <a:defRPr sz="1600"/>
            </a:lvl2pPr>
            <a:lvl3pPr indent="-228600" lvl="2" marL="1371600" algn="l">
              <a:lnSpc>
                <a:spcPct val="90000"/>
              </a:lnSpc>
              <a:spcBef>
                <a:spcPts val="1000"/>
              </a:spcBef>
              <a:spcAft>
                <a:spcPts val="0"/>
              </a:spcAft>
              <a:buClr>
                <a:srgbClr val="000000"/>
              </a:buClr>
              <a:buSzPts val="1600"/>
              <a:buFont typeface="Calibri"/>
              <a:buNone/>
              <a:defRPr sz="1600"/>
            </a:lvl3pPr>
            <a:lvl4pPr indent="-228600" lvl="3" marL="1828800" algn="l">
              <a:lnSpc>
                <a:spcPct val="90000"/>
              </a:lnSpc>
              <a:spcBef>
                <a:spcPts val="1000"/>
              </a:spcBef>
              <a:spcAft>
                <a:spcPts val="0"/>
              </a:spcAft>
              <a:buClr>
                <a:srgbClr val="000000"/>
              </a:buClr>
              <a:buSzPts val="1600"/>
              <a:buFont typeface="Calibri"/>
              <a:buNone/>
              <a:defRPr sz="1600"/>
            </a:lvl4pPr>
            <a:lvl5pPr indent="-228600" lvl="4" marL="2286000" algn="l">
              <a:lnSpc>
                <a:spcPct val="90000"/>
              </a:lnSpc>
              <a:spcBef>
                <a:spcPts val="1000"/>
              </a:spcBef>
              <a:spcAft>
                <a:spcPts val="0"/>
              </a:spcAft>
              <a:buClr>
                <a:srgbClr val="000000"/>
              </a:buClr>
              <a:buSzPts val="1600"/>
              <a:buFont typeface="Calibri"/>
              <a:buNone/>
              <a:defRPr sz="1600"/>
            </a:lvl5pPr>
            <a:lvl6pPr indent="-342900" lvl="5" marL="2743200" algn="l">
              <a:lnSpc>
                <a:spcPct val="90000"/>
              </a:lnSpc>
              <a:spcBef>
                <a:spcPts val="1000"/>
              </a:spcBef>
              <a:spcAft>
                <a:spcPts val="0"/>
              </a:spcAft>
              <a:buClr>
                <a:srgbClr val="000000"/>
              </a:buClr>
              <a:buSzPts val="1800"/>
              <a:buChar char="•"/>
              <a:defRPr/>
            </a:lvl6pPr>
            <a:lvl7pPr indent="-342900" lvl="6" marL="3200400" algn="l">
              <a:lnSpc>
                <a:spcPct val="90000"/>
              </a:lnSpc>
              <a:spcBef>
                <a:spcPts val="1000"/>
              </a:spcBef>
              <a:spcAft>
                <a:spcPts val="0"/>
              </a:spcAft>
              <a:buClr>
                <a:srgbClr val="000000"/>
              </a:buClr>
              <a:buSzPts val="1800"/>
              <a:buChar char="•"/>
              <a:defRPr/>
            </a:lvl7pPr>
            <a:lvl8pPr indent="-342900" lvl="7" marL="3657600" algn="l">
              <a:lnSpc>
                <a:spcPct val="90000"/>
              </a:lnSpc>
              <a:spcBef>
                <a:spcPts val="1000"/>
              </a:spcBef>
              <a:spcAft>
                <a:spcPts val="0"/>
              </a:spcAft>
              <a:buClr>
                <a:srgbClr val="000000"/>
              </a:buClr>
              <a:buSzPts val="1800"/>
              <a:buChar char="•"/>
              <a:defRPr/>
            </a:lvl8pPr>
            <a:lvl9pPr indent="-342900" lvl="8" marL="4114800" algn="l">
              <a:lnSpc>
                <a:spcPct val="90000"/>
              </a:lnSpc>
              <a:spcBef>
                <a:spcPts val="1000"/>
              </a:spcBef>
              <a:spcAft>
                <a:spcPts val="0"/>
              </a:spcAft>
              <a:buClr>
                <a:srgbClr val="000000"/>
              </a:buClr>
              <a:buSzPts val="1800"/>
              <a:buChar char="•"/>
              <a:defRPr/>
            </a:lvl9pPr>
          </a:lstStyle>
          <a:p/>
        </p:txBody>
      </p:sp>
      <p:sp>
        <p:nvSpPr>
          <p:cNvPr id="44" name="Google Shape;44;p12"/>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0"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rgbClr val="FFFFFF"/>
        </a:solidFill>
      </p:bgPr>
    </p:bg>
    <p:spTree>
      <p:nvGrpSpPr>
        <p:cNvPr id="5" name="Shape 5"/>
        <p:cNvGrpSpPr/>
        <p:nvPr/>
      </p:nvGrpSpPr>
      <p:grpSpPr>
        <a:xfrm>
          <a:off x="0" y="0"/>
          <a:ext cx="0" cy="0"/>
          <a:chOff x="0" y="0"/>
          <a:chExt cx="0" cy="0"/>
        </a:xfrm>
      </p:grpSpPr>
      <p:sp>
        <p:nvSpPr>
          <p:cNvPr id="6" name="Google Shape;6;p3"/>
          <p:cNvSpPr txBox="1"/>
          <p:nvPr>
            <p:ph type="title"/>
          </p:nvPr>
        </p:nvSpPr>
        <p:spPr>
          <a:xfrm>
            <a:off x="838200" y="365125"/>
            <a:ext cx="10515600" cy="1325563"/>
          </a:xfrm>
          <a:prstGeom prst="rect">
            <a:avLst/>
          </a:prstGeom>
          <a:noFill/>
          <a:ln>
            <a:noFill/>
          </a:ln>
        </p:spPr>
        <p:txBody>
          <a:bodyPr anchorCtr="0" anchor="ctr" bIns="45700" lIns="45700" spcFirstLastPara="1" rIns="45700" wrap="square" tIns="45700">
            <a:normAutofit/>
          </a:bodyPr>
          <a:lstStyle>
            <a:lvl1pPr lvl="0"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1pPr>
            <a:lvl2pPr lvl="1"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2pPr>
            <a:lvl3pPr lvl="2"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3pPr>
            <a:lvl4pPr lvl="3"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4pPr>
            <a:lvl5pPr lvl="4"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5pPr>
            <a:lvl6pPr lvl="5"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6pPr>
            <a:lvl7pPr lvl="6"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7pPr>
            <a:lvl8pPr lvl="7"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8pPr>
            <a:lvl9pPr lvl="8" marR="0" rtl="0" algn="l">
              <a:lnSpc>
                <a:spcPct val="90000"/>
              </a:lnSpc>
              <a:spcBef>
                <a:spcPts val="0"/>
              </a:spcBef>
              <a:spcAft>
                <a:spcPts val="0"/>
              </a:spcAft>
              <a:buClr>
                <a:srgbClr val="000000"/>
              </a:buClr>
              <a:buSzPts val="4400"/>
              <a:buFont typeface="Calibri"/>
              <a:buNone/>
              <a:defRPr b="0" i="0" sz="4400" u="none" cap="none" strike="noStrike">
                <a:solidFill>
                  <a:srgbClr val="000000"/>
                </a:solidFill>
                <a:latin typeface="Calibri"/>
                <a:ea typeface="Calibri"/>
                <a:cs typeface="Calibri"/>
                <a:sym typeface="Calibri"/>
              </a:defRPr>
            </a:lvl9pPr>
          </a:lstStyle>
          <a:p/>
        </p:txBody>
      </p:sp>
      <p:sp>
        <p:nvSpPr>
          <p:cNvPr id="7" name="Google Shape;7;p3"/>
          <p:cNvSpPr txBox="1"/>
          <p:nvPr>
            <p:ph idx="1" type="body"/>
          </p:nvPr>
        </p:nvSpPr>
        <p:spPr>
          <a:xfrm>
            <a:off x="838200" y="1825625"/>
            <a:ext cx="10515600" cy="4351338"/>
          </a:xfrm>
          <a:prstGeom prst="rect">
            <a:avLst/>
          </a:prstGeom>
          <a:noFill/>
          <a:ln>
            <a:noFill/>
          </a:ln>
        </p:spPr>
        <p:txBody>
          <a:bodyPr anchorCtr="0" anchor="t" bIns="45700" lIns="45700" spcFirstLastPara="1" rIns="45700" wrap="square" tIns="45700">
            <a:normAutofit/>
          </a:bodyPr>
          <a:lstStyle>
            <a:lvl1pPr indent="-406400" lvl="0" marL="457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1pPr>
            <a:lvl2pPr indent="-406400" lvl="1" marL="914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2pPr>
            <a:lvl3pPr indent="-406400" lvl="2" marL="1371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3pPr>
            <a:lvl4pPr indent="-406400" lvl="3" marL="1828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4pPr>
            <a:lvl5pPr indent="-406400" lvl="4" marL="22860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5pPr>
            <a:lvl6pPr indent="-406400" lvl="5" marL="27432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6pPr>
            <a:lvl7pPr indent="-406400" lvl="6" marL="32004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7pPr>
            <a:lvl8pPr indent="-406400" lvl="7" marL="36576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8pPr>
            <a:lvl9pPr indent="-406400" lvl="8" marL="4114800" marR="0" rtl="0" algn="l">
              <a:lnSpc>
                <a:spcPct val="90000"/>
              </a:lnSpc>
              <a:spcBef>
                <a:spcPts val="1000"/>
              </a:spcBef>
              <a:spcAft>
                <a:spcPts val="0"/>
              </a:spcAft>
              <a:buClr>
                <a:srgbClr val="000000"/>
              </a:buClr>
              <a:buSzPts val="2800"/>
              <a:buFont typeface="Arial"/>
              <a:buChar char="•"/>
              <a:defRPr b="0" i="0" sz="2800" u="none" cap="none" strike="noStrike">
                <a:solidFill>
                  <a:srgbClr val="000000"/>
                </a:solidFill>
                <a:latin typeface="Calibri"/>
                <a:ea typeface="Calibri"/>
                <a:cs typeface="Calibri"/>
                <a:sym typeface="Calibri"/>
              </a:defRPr>
            </a:lvl9pPr>
          </a:lstStyle>
          <a:p/>
        </p:txBody>
      </p:sp>
      <p:sp>
        <p:nvSpPr>
          <p:cNvPr id="8" name="Google Shape;8;p3"/>
          <p:cNvSpPr txBox="1"/>
          <p:nvPr>
            <p:ph idx="12" type="sldNum"/>
          </p:nvPr>
        </p:nvSpPr>
        <p:spPr>
          <a:xfrm>
            <a:off x="11095176" y="6414760"/>
            <a:ext cx="258624" cy="248305"/>
          </a:xfrm>
          <a:prstGeom prst="rect">
            <a:avLst/>
          </a:prstGeom>
          <a:noFill/>
          <a:ln>
            <a:noFill/>
          </a:ln>
        </p:spPr>
        <p:txBody>
          <a:bodyPr anchorCtr="0" anchor="ctr" bIns="45700" lIns="45700" spcFirstLastPara="1" rIns="45700" wrap="square" tIns="45700">
            <a:spAutoFit/>
          </a:bodyPr>
          <a:lstStyle>
            <a:lvl1pPr indent="0" lvl="0"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888888"/>
              </a:buClr>
              <a:buSzPts val="1200"/>
              <a:buFont typeface="Calibri"/>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sz="1400">
              <a:solidFill>
                <a:srgbClr val="000000"/>
              </a:solidFill>
              <a:latin typeface="Arial"/>
              <a:ea typeface="Arial"/>
              <a:cs typeface="Arial"/>
              <a:sym typeface="Arial"/>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8" name="Shape 48"/>
        <p:cNvGrpSpPr/>
        <p:nvPr/>
      </p:nvGrpSpPr>
      <p:grpSpPr>
        <a:xfrm>
          <a:off x="0" y="0"/>
          <a:ext cx="0" cy="0"/>
          <a:chOff x="0" y="0"/>
          <a:chExt cx="0" cy="0"/>
        </a:xfrm>
      </p:grpSpPr>
      <p:sp>
        <p:nvSpPr>
          <p:cNvPr id="49" name="Google Shape;49;p1"/>
          <p:cNvSpPr txBox="1"/>
          <p:nvPr/>
        </p:nvSpPr>
        <p:spPr>
          <a:xfrm>
            <a:off x="596864" y="482356"/>
            <a:ext cx="5260695" cy="369291"/>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1" i="0" lang="en-US" sz="1800" u="none" cap="none" strike="noStrike">
                <a:solidFill>
                  <a:srgbClr val="000000"/>
                </a:solidFill>
                <a:latin typeface="Calibri"/>
                <a:ea typeface="Calibri"/>
                <a:cs typeface="Calibri"/>
                <a:sym typeface="Calibri"/>
              </a:rPr>
              <a:t>Names of couple and wedding date </a:t>
            </a:r>
            <a:endParaRPr b="0" i="0" sz="1400" u="none" cap="none" strike="noStrike">
              <a:solidFill>
                <a:srgbClr val="000000"/>
              </a:solidFill>
              <a:latin typeface="Arial"/>
              <a:ea typeface="Arial"/>
              <a:cs typeface="Arial"/>
              <a:sym typeface="Arial"/>
            </a:endParaRPr>
          </a:p>
        </p:txBody>
      </p:sp>
      <p:sp>
        <p:nvSpPr>
          <p:cNvPr id="50" name="Google Shape;50;p1"/>
          <p:cNvSpPr txBox="1"/>
          <p:nvPr/>
        </p:nvSpPr>
        <p:spPr>
          <a:xfrm>
            <a:off x="323602" y="5046740"/>
            <a:ext cx="11424300" cy="1754700"/>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200"/>
              <a:buFont typeface="Calibri"/>
              <a:buNone/>
            </a:pPr>
            <a:r>
              <a:rPr b="1" i="0" lang="en-US" sz="1200" u="none" cap="none" strike="noStrike">
                <a:solidFill>
                  <a:srgbClr val="000000"/>
                </a:solidFill>
                <a:latin typeface="Calibri"/>
                <a:ea typeface="Calibri"/>
                <a:cs typeface="Calibri"/>
                <a:sym typeface="Calibri"/>
              </a:rPr>
              <a:t>Trestles with a square table on the mezzanine- 92 guests </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Calibri"/>
              <a:buNone/>
            </a:pPr>
            <a:r>
              <a:t/>
            </a:r>
            <a:endParaRPr b="1" i="0" sz="12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Calibri"/>
              <a:buNone/>
            </a:pPr>
            <a:r>
              <a:rPr b="0" i="0" lang="en-US" sz="1200" u="none" cap="none" strike="noStrike">
                <a:solidFill>
                  <a:srgbClr val="000000"/>
                </a:solidFill>
                <a:latin typeface="Calibri"/>
                <a:ea typeface="Calibri"/>
                <a:cs typeface="Calibri"/>
                <a:sym typeface="Calibri"/>
              </a:rPr>
              <a:t>This diagram shows the maximum number of seats on each table, if you have a lower number of guests we would recommend removing 2 guests from Table 4 first, followed by an equal number across Table 2 and 3.  We will even out the place settings along the table so if you have one less on one side of a table there will not be a gap in the settings. If you have any babies requiring a pushchair, we’d recommend placing these guests a the end of the table under the mezzanine. The square table on the mezzanine floor can seat up to 12 guests seating two guests on either end and four guests down each side.</a:t>
            </a:r>
            <a:endParaRPr b="0" i="0" sz="1400" u="none" cap="none" strike="noStrike">
              <a:solidFill>
                <a:srgbClr val="000000"/>
              </a:solidFill>
              <a:latin typeface="Arial"/>
              <a:ea typeface="Arial"/>
              <a:cs typeface="Arial"/>
              <a:sym typeface="Arial"/>
            </a:endParaRPr>
          </a:p>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p>
            <a:pPr indent="0" lvl="0" marL="0" marR="0" rtl="0" algn="l">
              <a:lnSpc>
                <a:spcPct val="100000"/>
              </a:lnSpc>
              <a:spcBef>
                <a:spcPts val="0"/>
              </a:spcBef>
              <a:spcAft>
                <a:spcPts val="0"/>
              </a:spcAft>
              <a:buClr>
                <a:srgbClr val="000000"/>
              </a:buClr>
              <a:buSzPts val="1200"/>
              <a:buFont typeface="Calibri"/>
              <a:buNone/>
            </a:pPr>
            <a:r>
              <a:rPr b="0" i="0" lang="en-US" sz="1200" u="none" cap="none" strike="noStrike">
                <a:solidFill>
                  <a:srgbClr val="000000"/>
                </a:solidFill>
                <a:latin typeface="Calibri"/>
                <a:ea typeface="Calibri"/>
                <a:cs typeface="Calibri"/>
                <a:sym typeface="Calibri"/>
              </a:rPr>
              <a:t>For your display table plan you may find it easier to split the long tables into 3 areas (i.e. Table </a:t>
            </a:r>
            <a:r>
              <a:rPr lang="en-US" sz="1200">
                <a:latin typeface="Calibri"/>
                <a:ea typeface="Calibri"/>
                <a:cs typeface="Calibri"/>
                <a:sym typeface="Calibri"/>
              </a:rPr>
              <a:t>1 </a:t>
            </a:r>
            <a:r>
              <a:rPr b="0" i="0" lang="en-US" sz="1200" u="none" cap="none" strike="noStrike">
                <a:solidFill>
                  <a:srgbClr val="000000"/>
                </a:solidFill>
                <a:latin typeface="Calibri"/>
                <a:ea typeface="Calibri"/>
                <a:cs typeface="Calibri"/>
                <a:sym typeface="Calibri"/>
              </a:rPr>
              <a:t> becomes Table 1, 2 and 3 and Table </a:t>
            </a:r>
            <a:r>
              <a:rPr lang="en-US" sz="1200">
                <a:latin typeface="Calibri"/>
                <a:ea typeface="Calibri"/>
                <a:cs typeface="Calibri"/>
                <a:sym typeface="Calibri"/>
              </a:rPr>
              <a:t>2 </a:t>
            </a:r>
            <a:r>
              <a:rPr b="0" i="0" lang="en-US" sz="1200" u="none" cap="none" strike="noStrike">
                <a:solidFill>
                  <a:srgbClr val="000000"/>
                </a:solidFill>
                <a:latin typeface="Calibri"/>
                <a:ea typeface="Calibri"/>
                <a:cs typeface="Calibri"/>
                <a:sym typeface="Calibri"/>
              </a:rPr>
              <a:t> becomes Table 4, 5 and 6 – see the numbers in blue) or show it diagrammatically</a:t>
            </a:r>
            <a:endParaRPr b="0" i="0" sz="1400" u="none" cap="none" strike="noStrike">
              <a:solidFill>
                <a:srgbClr val="000000"/>
              </a:solidFill>
              <a:latin typeface="Arial"/>
              <a:ea typeface="Arial"/>
              <a:cs typeface="Arial"/>
              <a:sym typeface="Arial"/>
            </a:endParaRPr>
          </a:p>
        </p:txBody>
      </p:sp>
      <p:sp>
        <p:nvSpPr>
          <p:cNvPr id="51" name="Google Shape;51;p1"/>
          <p:cNvSpPr/>
          <p:nvPr/>
        </p:nvSpPr>
        <p:spPr>
          <a:xfrm>
            <a:off x="8031668" y="611463"/>
            <a:ext cx="436282" cy="2276178"/>
          </a:xfrm>
          <a:custGeom>
            <a:rect b="b" l="l" r="r" t="t"/>
            <a:pathLst>
              <a:path extrusionOk="0" h="21600" w="16206">
                <a:moveTo>
                  <a:pt x="14981" y="21600"/>
                </a:moveTo>
                <a:cubicBezTo>
                  <a:pt x="-5394" y="14119"/>
                  <a:pt x="-4986" y="6919"/>
                  <a:pt x="16206" y="0"/>
                </a:cubicBezTo>
              </a:path>
            </a:pathLst>
          </a:custGeom>
          <a:noFill/>
          <a:ln cap="flat" cmpd="sng" w="12700">
            <a:solidFill>
              <a:schemeClr val="accent1"/>
            </a:solidFill>
            <a:prstDash val="solid"/>
            <a:miter lim="8000"/>
            <a:headEnd len="sm" w="sm" type="none"/>
            <a:tailEnd len="sm" w="sm" type="none"/>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Clr>
                <a:srgbClr val="000000"/>
              </a:buClr>
              <a:buSzPts val="1800"/>
              <a:buFont typeface="Calibri"/>
              <a:buNone/>
            </a:pPr>
            <a:r>
              <a:t/>
            </a:r>
            <a:endParaRPr b="0" i="0" sz="1800" u="none" cap="none" strike="noStrike">
              <a:solidFill>
                <a:srgbClr val="000000"/>
              </a:solidFill>
              <a:latin typeface="Calibri"/>
              <a:ea typeface="Calibri"/>
              <a:cs typeface="Calibri"/>
              <a:sym typeface="Calibri"/>
            </a:endParaRPr>
          </a:p>
        </p:txBody>
      </p:sp>
      <p:sp>
        <p:nvSpPr>
          <p:cNvPr id="52" name="Google Shape;52;p1"/>
          <p:cNvSpPr txBox="1"/>
          <p:nvPr/>
        </p:nvSpPr>
        <p:spPr>
          <a:xfrm>
            <a:off x="6885135" y="299842"/>
            <a:ext cx="1807362" cy="333088"/>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800" u="none" cap="none" strike="noStrike">
                <a:solidFill>
                  <a:srgbClr val="000000"/>
                </a:solidFill>
                <a:latin typeface="Calibri"/>
                <a:ea typeface="Calibri"/>
                <a:cs typeface="Calibri"/>
                <a:sym typeface="Calibri"/>
              </a:rPr>
              <a:t>Mezzanine floor </a:t>
            </a:r>
            <a:endParaRPr b="0" i="0" sz="1400" u="none" cap="none" strike="noStrike">
              <a:solidFill>
                <a:srgbClr val="000000"/>
              </a:solidFill>
              <a:latin typeface="Arial"/>
              <a:ea typeface="Arial"/>
              <a:cs typeface="Arial"/>
              <a:sym typeface="Arial"/>
            </a:endParaRPr>
          </a:p>
        </p:txBody>
      </p:sp>
      <p:grpSp>
        <p:nvGrpSpPr>
          <p:cNvPr id="53" name="Google Shape;53;p1"/>
          <p:cNvGrpSpPr/>
          <p:nvPr/>
        </p:nvGrpSpPr>
        <p:grpSpPr>
          <a:xfrm>
            <a:off x="8706625" y="3551100"/>
            <a:ext cx="2060400" cy="1258551"/>
            <a:chOff x="8680860" y="3692258"/>
            <a:chExt cx="2060400" cy="1258551"/>
          </a:xfrm>
        </p:grpSpPr>
        <p:sp>
          <p:nvSpPr>
            <p:cNvPr id="54" name="Google Shape;54;p1"/>
            <p:cNvSpPr/>
            <p:nvPr/>
          </p:nvSpPr>
          <p:spPr>
            <a:xfrm>
              <a:off x="8680860" y="3977155"/>
              <a:ext cx="2060400" cy="706500"/>
            </a:xfrm>
            <a:prstGeom prst="rect">
              <a:avLst/>
            </a:prstGeom>
            <a:noFill/>
            <a:ln cap="flat" cmpd="sng" w="12700">
              <a:solidFill>
                <a:schemeClr val="accent1"/>
              </a:solidFill>
              <a:prstDash val="solid"/>
              <a:miter lim="8000"/>
              <a:headEnd len="sm" w="sm" type="none"/>
              <a:tailEnd len="sm" w="sm" type="none"/>
            </a:ln>
          </p:spPr>
          <p:txBody>
            <a:bodyPr anchorCtr="0" anchor="ctr" bIns="45700" lIns="45700" spcFirstLastPara="1" rIns="45700" wrap="square" tIns="45700">
              <a:noAutofit/>
            </a:bodyPr>
            <a:lstStyle/>
            <a:p>
              <a:pPr indent="0" lvl="0" marL="0" marR="0" rtl="0" algn="ctr">
                <a:lnSpc>
                  <a:spcPct val="100000"/>
                </a:lnSpc>
                <a:spcBef>
                  <a:spcPts val="0"/>
                </a:spcBef>
                <a:spcAft>
                  <a:spcPts val="0"/>
                </a:spcAft>
                <a:buClr>
                  <a:srgbClr val="44546A"/>
                </a:buClr>
                <a:buSzPts val="900"/>
                <a:buFont typeface="Libre Baskerville"/>
                <a:buNone/>
              </a:pPr>
              <a:r>
                <a:t/>
              </a:r>
              <a:endParaRPr b="0" i="0" sz="900" u="none" cap="none" strike="noStrike">
                <a:solidFill>
                  <a:srgbClr val="44546A"/>
                </a:solidFill>
                <a:latin typeface="Libre Baskerville"/>
                <a:ea typeface="Libre Baskerville"/>
                <a:cs typeface="Libre Baskerville"/>
                <a:sym typeface="Libre Baskerville"/>
              </a:endParaRPr>
            </a:p>
          </p:txBody>
        </p:sp>
        <p:sp>
          <p:nvSpPr>
            <p:cNvPr id="55" name="Google Shape;55;p1"/>
            <p:cNvSpPr txBox="1"/>
            <p:nvPr/>
          </p:nvSpPr>
          <p:spPr>
            <a:xfrm>
              <a:off x="9346913" y="4092419"/>
              <a:ext cx="1154100" cy="307736"/>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400" u="none" cap="none" strike="noStrike">
                  <a:solidFill>
                    <a:srgbClr val="000000"/>
                  </a:solidFill>
                  <a:latin typeface="Calibri"/>
                  <a:ea typeface="Calibri"/>
                  <a:cs typeface="Calibri"/>
                  <a:sym typeface="Calibri"/>
                </a:rPr>
                <a:t>Table 3 </a:t>
              </a:r>
              <a:endParaRPr b="0" i="0" sz="1400" u="none" cap="none" strike="noStrike">
                <a:solidFill>
                  <a:srgbClr val="000000"/>
                </a:solidFill>
                <a:latin typeface="Arial"/>
                <a:ea typeface="Arial"/>
                <a:cs typeface="Arial"/>
                <a:sym typeface="Arial"/>
              </a:endParaRPr>
            </a:p>
          </p:txBody>
        </p:sp>
        <p:sp>
          <p:nvSpPr>
            <p:cNvPr id="56" name="Google Shape;56;p1"/>
            <p:cNvSpPr txBox="1"/>
            <p:nvPr/>
          </p:nvSpPr>
          <p:spPr>
            <a:xfrm>
              <a:off x="9622422" y="4403963"/>
              <a:ext cx="156600" cy="276900"/>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7</a:t>
              </a:r>
              <a:endParaRPr b="0" i="0" sz="1400" u="none" cap="none" strike="noStrike">
                <a:solidFill>
                  <a:srgbClr val="000000"/>
                </a:solidFill>
                <a:latin typeface="Arial"/>
                <a:ea typeface="Arial"/>
                <a:cs typeface="Arial"/>
                <a:sym typeface="Arial"/>
              </a:endParaRPr>
            </a:p>
          </p:txBody>
        </p:sp>
        <p:sp>
          <p:nvSpPr>
            <p:cNvPr id="57" name="Google Shape;57;p1"/>
            <p:cNvSpPr/>
            <p:nvPr/>
          </p:nvSpPr>
          <p:spPr>
            <a:xfrm>
              <a:off x="87949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a:t>
              </a:r>
              <a:endParaRPr/>
            </a:p>
          </p:txBody>
        </p:sp>
        <p:sp>
          <p:nvSpPr>
            <p:cNvPr id="58" name="Google Shape;58;p1"/>
            <p:cNvSpPr/>
            <p:nvPr/>
          </p:nvSpPr>
          <p:spPr>
            <a:xfrm>
              <a:off x="9100327"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a:t>
              </a:r>
              <a:endParaRPr/>
            </a:p>
          </p:txBody>
        </p:sp>
        <p:sp>
          <p:nvSpPr>
            <p:cNvPr id="59" name="Google Shape;59;p1"/>
            <p:cNvSpPr/>
            <p:nvPr/>
          </p:nvSpPr>
          <p:spPr>
            <a:xfrm>
              <a:off x="9405693"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a:t>
              </a:r>
              <a:endParaRPr/>
            </a:p>
          </p:txBody>
        </p:sp>
        <p:sp>
          <p:nvSpPr>
            <p:cNvPr id="60" name="Google Shape;60;p1"/>
            <p:cNvSpPr/>
            <p:nvPr/>
          </p:nvSpPr>
          <p:spPr>
            <a:xfrm>
              <a:off x="9711060" y="47458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4</a:t>
              </a:r>
              <a:endParaRPr/>
            </a:p>
          </p:txBody>
        </p:sp>
        <p:sp>
          <p:nvSpPr>
            <p:cNvPr id="61" name="Google Shape;61;p1"/>
            <p:cNvSpPr/>
            <p:nvPr/>
          </p:nvSpPr>
          <p:spPr>
            <a:xfrm>
              <a:off x="10011007" y="4743816"/>
              <a:ext cx="264841" cy="20493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5</a:t>
              </a:r>
              <a:endParaRPr/>
            </a:p>
          </p:txBody>
        </p:sp>
        <p:sp>
          <p:nvSpPr>
            <p:cNvPr id="62" name="Google Shape;62;p1"/>
            <p:cNvSpPr/>
            <p:nvPr/>
          </p:nvSpPr>
          <p:spPr>
            <a:xfrm>
              <a:off x="10373749" y="473197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6</a:t>
              </a:r>
              <a:endParaRPr b="1" i="0" sz="1200" u="none" cap="none" strike="noStrike">
                <a:solidFill>
                  <a:schemeClr val="lt2"/>
                </a:solidFill>
                <a:latin typeface="Arial Rounded"/>
                <a:ea typeface="Arial Rounded"/>
                <a:cs typeface="Arial Rounded"/>
                <a:sym typeface="Arial Rounded"/>
              </a:endParaRPr>
            </a:p>
          </p:txBody>
        </p:sp>
        <p:sp>
          <p:nvSpPr>
            <p:cNvPr id="63" name="Google Shape;63;p1"/>
            <p:cNvSpPr/>
            <p:nvPr/>
          </p:nvSpPr>
          <p:spPr>
            <a:xfrm>
              <a:off x="8705372"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7</a:t>
              </a:r>
              <a:endParaRPr b="1" i="0" sz="1200" u="none" cap="none" strike="noStrike">
                <a:solidFill>
                  <a:schemeClr val="lt2"/>
                </a:solidFill>
                <a:latin typeface="Arial Rounded"/>
                <a:ea typeface="Arial Rounded"/>
                <a:cs typeface="Arial Rounded"/>
                <a:sym typeface="Arial Rounded"/>
              </a:endParaRPr>
            </a:p>
          </p:txBody>
        </p:sp>
        <p:sp>
          <p:nvSpPr>
            <p:cNvPr id="64" name="Google Shape;64;p1"/>
            <p:cNvSpPr/>
            <p:nvPr/>
          </p:nvSpPr>
          <p:spPr>
            <a:xfrm>
              <a:off x="9010738"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8</a:t>
              </a:r>
              <a:endParaRPr b="1" i="0" sz="1200" u="none" cap="none" strike="noStrike">
                <a:solidFill>
                  <a:schemeClr val="lt2"/>
                </a:solidFill>
                <a:latin typeface="Arial Rounded"/>
                <a:ea typeface="Arial Rounded"/>
                <a:cs typeface="Arial Rounded"/>
                <a:sym typeface="Arial Rounded"/>
              </a:endParaRPr>
            </a:p>
          </p:txBody>
        </p:sp>
        <p:sp>
          <p:nvSpPr>
            <p:cNvPr id="65" name="Google Shape;65;p1"/>
            <p:cNvSpPr/>
            <p:nvPr/>
          </p:nvSpPr>
          <p:spPr>
            <a:xfrm>
              <a:off x="9316105" y="3714909"/>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9</a:t>
              </a:r>
              <a:endParaRPr b="1" i="0" sz="1200" u="none" cap="none" strike="noStrike">
                <a:solidFill>
                  <a:schemeClr val="lt2"/>
                </a:solidFill>
                <a:latin typeface="Arial Rounded"/>
                <a:ea typeface="Arial Rounded"/>
                <a:cs typeface="Arial Rounded"/>
                <a:sym typeface="Arial Rounded"/>
              </a:endParaRPr>
            </a:p>
          </p:txBody>
        </p:sp>
        <p:sp>
          <p:nvSpPr>
            <p:cNvPr id="66" name="Google Shape;66;p1"/>
            <p:cNvSpPr/>
            <p:nvPr/>
          </p:nvSpPr>
          <p:spPr>
            <a:xfrm>
              <a:off x="9628033" y="3692258"/>
              <a:ext cx="436200" cy="22770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100" u="none" cap="none" strike="noStrike">
                  <a:solidFill>
                    <a:schemeClr val="lt2"/>
                  </a:solidFill>
                  <a:latin typeface="Arial Rounded"/>
                  <a:ea typeface="Arial Rounded"/>
                  <a:cs typeface="Arial Rounded"/>
                  <a:sym typeface="Arial Rounded"/>
                </a:rPr>
                <a:t>1</a:t>
              </a:r>
              <a:r>
                <a:rPr b="1" i="0" lang="en-US" sz="1200" u="none" cap="none" strike="noStrike">
                  <a:solidFill>
                    <a:schemeClr val="lt2"/>
                  </a:solidFill>
                  <a:latin typeface="Arial Rounded"/>
                  <a:ea typeface="Arial Rounded"/>
                  <a:cs typeface="Arial Rounded"/>
                  <a:sym typeface="Arial Rounded"/>
                </a:rPr>
                <a:t>0</a:t>
              </a:r>
              <a:endParaRPr b="1" i="0" sz="1200" u="none" cap="none" strike="noStrike">
                <a:solidFill>
                  <a:schemeClr val="lt2"/>
                </a:solidFill>
                <a:latin typeface="Arial Rounded"/>
                <a:ea typeface="Arial Rounded"/>
                <a:cs typeface="Arial Rounded"/>
                <a:sym typeface="Arial Rounded"/>
              </a:endParaRPr>
            </a:p>
          </p:txBody>
        </p:sp>
        <p:sp>
          <p:nvSpPr>
            <p:cNvPr id="67" name="Google Shape;67;p1"/>
            <p:cNvSpPr/>
            <p:nvPr/>
          </p:nvSpPr>
          <p:spPr>
            <a:xfrm>
              <a:off x="10003998" y="3718571"/>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11</a:t>
              </a:r>
              <a:endParaRPr b="1" i="0" sz="1200" u="none" cap="none" strike="noStrike">
                <a:solidFill>
                  <a:schemeClr val="lt2"/>
                </a:solidFill>
                <a:latin typeface="Arial Rounded"/>
                <a:ea typeface="Arial Rounded"/>
                <a:cs typeface="Arial Rounded"/>
                <a:sym typeface="Arial Rounded"/>
              </a:endParaRPr>
            </a:p>
          </p:txBody>
        </p:sp>
        <p:sp>
          <p:nvSpPr>
            <p:cNvPr id="68" name="Google Shape;68;p1"/>
            <p:cNvSpPr/>
            <p:nvPr/>
          </p:nvSpPr>
          <p:spPr>
            <a:xfrm>
              <a:off x="10312330" y="3723644"/>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12</a:t>
              </a:r>
              <a:endParaRPr b="1" i="0" sz="1200" u="none" cap="none" strike="noStrike">
                <a:solidFill>
                  <a:schemeClr val="lt2"/>
                </a:solidFill>
                <a:latin typeface="Arial Rounded"/>
                <a:ea typeface="Arial Rounded"/>
                <a:cs typeface="Arial Rounded"/>
                <a:sym typeface="Arial Rounded"/>
              </a:endParaRPr>
            </a:p>
          </p:txBody>
        </p:sp>
      </p:grpSp>
      <p:grpSp>
        <p:nvGrpSpPr>
          <p:cNvPr id="69" name="Google Shape;69;p1"/>
          <p:cNvGrpSpPr/>
          <p:nvPr/>
        </p:nvGrpSpPr>
        <p:grpSpPr>
          <a:xfrm>
            <a:off x="1008532" y="1232703"/>
            <a:ext cx="5929337" cy="1446387"/>
            <a:chOff x="981078" y="3125486"/>
            <a:chExt cx="5929337" cy="1446387"/>
          </a:xfrm>
        </p:grpSpPr>
        <p:cxnSp>
          <p:nvCxnSpPr>
            <p:cNvPr id="70" name="Google Shape;70;p1"/>
            <p:cNvCxnSpPr/>
            <p:nvPr/>
          </p:nvCxnSpPr>
          <p:spPr>
            <a:xfrm>
              <a:off x="5316545" y="3148073"/>
              <a:ext cx="0" cy="1423800"/>
            </a:xfrm>
            <a:prstGeom prst="straightConnector1">
              <a:avLst/>
            </a:prstGeom>
            <a:noFill/>
            <a:ln cap="flat" cmpd="sng" w="9525">
              <a:solidFill>
                <a:schemeClr val="accent1"/>
              </a:solidFill>
              <a:prstDash val="solid"/>
              <a:miter lim="8000"/>
              <a:headEnd len="sm" w="sm" type="none"/>
              <a:tailEnd len="sm" w="sm" type="none"/>
            </a:ln>
          </p:spPr>
        </p:cxnSp>
        <p:grpSp>
          <p:nvGrpSpPr>
            <p:cNvPr id="71" name="Google Shape;71;p1"/>
            <p:cNvGrpSpPr/>
            <p:nvPr/>
          </p:nvGrpSpPr>
          <p:grpSpPr>
            <a:xfrm>
              <a:off x="981078" y="3125486"/>
              <a:ext cx="5929337" cy="1446387"/>
              <a:chOff x="981104" y="3091410"/>
              <a:chExt cx="5929337" cy="1446387"/>
            </a:xfrm>
          </p:grpSpPr>
          <p:cxnSp>
            <p:nvCxnSpPr>
              <p:cNvPr id="72" name="Google Shape;72;p1"/>
              <p:cNvCxnSpPr/>
              <p:nvPr/>
            </p:nvCxnSpPr>
            <p:spPr>
              <a:xfrm>
                <a:off x="3157165" y="3091410"/>
                <a:ext cx="0" cy="1423800"/>
              </a:xfrm>
              <a:prstGeom prst="straightConnector1">
                <a:avLst/>
              </a:prstGeom>
              <a:noFill/>
              <a:ln cap="flat" cmpd="sng" w="9525">
                <a:solidFill>
                  <a:schemeClr val="accent1"/>
                </a:solidFill>
                <a:prstDash val="solid"/>
                <a:miter lim="8000"/>
                <a:headEnd len="sm" w="sm" type="none"/>
                <a:tailEnd len="sm" w="sm" type="none"/>
              </a:ln>
            </p:spPr>
          </p:cxnSp>
          <p:grpSp>
            <p:nvGrpSpPr>
              <p:cNvPr id="73" name="Google Shape;73;p1"/>
              <p:cNvGrpSpPr/>
              <p:nvPr/>
            </p:nvGrpSpPr>
            <p:grpSpPr>
              <a:xfrm>
                <a:off x="981104" y="3209635"/>
                <a:ext cx="5929337" cy="1328162"/>
                <a:chOff x="988087" y="3194976"/>
                <a:chExt cx="5929337" cy="1328162"/>
              </a:xfrm>
            </p:grpSpPr>
            <p:sp>
              <p:nvSpPr>
                <p:cNvPr id="74" name="Google Shape;74;p1"/>
                <p:cNvSpPr/>
                <p:nvPr/>
              </p:nvSpPr>
              <p:spPr>
                <a:xfrm>
                  <a:off x="1081842" y="3465275"/>
                  <a:ext cx="5835582" cy="773071"/>
                </a:xfrm>
                <a:prstGeom prst="rect">
                  <a:avLst/>
                </a:prstGeom>
                <a:noFill/>
                <a:ln cap="flat" cmpd="sng" w="12700">
                  <a:solidFill>
                    <a:schemeClr val="accent1"/>
                  </a:solidFill>
                  <a:prstDash val="solid"/>
                  <a:miter lim="800000"/>
                  <a:headEnd len="sm" w="sm" type="none"/>
                  <a:tailEnd len="sm" w="sm" type="none"/>
                </a:ln>
              </p:spPr>
              <p:txBody>
                <a:bodyPr anchorCtr="0" anchor="ctr" bIns="45700" lIns="45700" spcFirstLastPara="1" rIns="45700" wrap="square" tIns="45700">
                  <a:noAutofit/>
                </a:bodyPr>
                <a:lstStyle/>
                <a:p>
                  <a:pPr indent="0" lvl="0" marL="0" marR="0" rtl="0" algn="ctr">
                    <a:lnSpc>
                      <a:spcPct val="100000"/>
                    </a:lnSpc>
                    <a:spcBef>
                      <a:spcPts val="0"/>
                    </a:spcBef>
                    <a:spcAft>
                      <a:spcPts val="0"/>
                    </a:spcAft>
                    <a:buClr>
                      <a:srgbClr val="44546A"/>
                    </a:buClr>
                    <a:buSzPts val="900"/>
                    <a:buFont typeface="Libre Baskerville"/>
                    <a:buNone/>
                  </a:pPr>
                  <a:r>
                    <a:t/>
                  </a:r>
                  <a:endParaRPr b="0" i="0" sz="900" u="none" cap="none" strike="noStrike">
                    <a:solidFill>
                      <a:srgbClr val="44546A"/>
                    </a:solidFill>
                    <a:latin typeface="Libre Baskerville"/>
                    <a:ea typeface="Libre Baskerville"/>
                    <a:cs typeface="Libre Baskerville"/>
                    <a:sym typeface="Libre Baskerville"/>
                  </a:endParaRPr>
                </a:p>
              </p:txBody>
            </p:sp>
            <p:grpSp>
              <p:nvGrpSpPr>
                <p:cNvPr id="75" name="Google Shape;75;p1"/>
                <p:cNvGrpSpPr/>
                <p:nvPr/>
              </p:nvGrpSpPr>
              <p:grpSpPr>
                <a:xfrm>
                  <a:off x="988087" y="3194976"/>
                  <a:ext cx="5922396" cy="1328162"/>
                  <a:chOff x="987405" y="3165106"/>
                  <a:chExt cx="5922396" cy="1328162"/>
                </a:xfrm>
              </p:grpSpPr>
              <p:sp>
                <p:nvSpPr>
                  <p:cNvPr id="76" name="Google Shape;76;p1"/>
                  <p:cNvSpPr txBox="1"/>
                  <p:nvPr/>
                </p:nvSpPr>
                <p:spPr>
                  <a:xfrm>
                    <a:off x="3674670" y="3589859"/>
                    <a:ext cx="1274786" cy="307736"/>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400" u="none" cap="none" strike="noStrike">
                        <a:solidFill>
                          <a:srgbClr val="000000"/>
                        </a:solidFill>
                        <a:latin typeface="Calibri"/>
                        <a:ea typeface="Calibri"/>
                        <a:cs typeface="Calibri"/>
                        <a:sym typeface="Calibri"/>
                      </a:rPr>
                      <a:t>Table 1 </a:t>
                    </a:r>
                    <a:endParaRPr b="0" i="0" sz="1400" u="none" cap="none" strike="noStrike">
                      <a:solidFill>
                        <a:srgbClr val="000000"/>
                      </a:solidFill>
                      <a:latin typeface="Arial"/>
                      <a:ea typeface="Arial"/>
                      <a:cs typeface="Arial"/>
                      <a:sym typeface="Arial"/>
                    </a:endParaRPr>
                  </a:p>
                </p:txBody>
              </p:sp>
              <p:sp>
                <p:nvSpPr>
                  <p:cNvPr id="77" name="Google Shape;77;p1"/>
                  <p:cNvSpPr txBox="1"/>
                  <p:nvPr/>
                </p:nvSpPr>
                <p:spPr>
                  <a:xfrm>
                    <a:off x="1767016" y="3928527"/>
                    <a:ext cx="172976" cy="276959"/>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1</a:t>
                    </a:r>
                    <a:endParaRPr b="0" i="0" sz="1400" u="none" cap="none" strike="noStrike">
                      <a:solidFill>
                        <a:srgbClr val="000000"/>
                      </a:solidFill>
                      <a:latin typeface="Arial"/>
                      <a:ea typeface="Arial"/>
                      <a:cs typeface="Arial"/>
                      <a:sym typeface="Arial"/>
                    </a:endParaRPr>
                  </a:p>
                </p:txBody>
              </p:sp>
              <p:sp>
                <p:nvSpPr>
                  <p:cNvPr id="78" name="Google Shape;78;p1"/>
                  <p:cNvSpPr txBox="1"/>
                  <p:nvPr/>
                </p:nvSpPr>
                <p:spPr>
                  <a:xfrm>
                    <a:off x="3917928" y="3950241"/>
                    <a:ext cx="172976" cy="276959"/>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2</a:t>
                    </a:r>
                    <a:endParaRPr b="0" i="0" sz="1400" u="none" cap="none" strike="noStrike">
                      <a:solidFill>
                        <a:srgbClr val="000000"/>
                      </a:solidFill>
                      <a:latin typeface="Arial"/>
                      <a:ea typeface="Arial"/>
                      <a:cs typeface="Arial"/>
                      <a:sym typeface="Arial"/>
                    </a:endParaRPr>
                  </a:p>
                </p:txBody>
              </p:sp>
              <p:sp>
                <p:nvSpPr>
                  <p:cNvPr id="79" name="Google Shape;79;p1"/>
                  <p:cNvSpPr txBox="1"/>
                  <p:nvPr/>
                </p:nvSpPr>
                <p:spPr>
                  <a:xfrm>
                    <a:off x="6014625" y="3912132"/>
                    <a:ext cx="172976" cy="276959"/>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5"/>
                        </a:solidFill>
                        <a:latin typeface="Arial"/>
                        <a:ea typeface="Arial"/>
                        <a:cs typeface="Arial"/>
                        <a:sym typeface="Arial"/>
                      </a:rPr>
                      <a:t>3</a:t>
                    </a:r>
                    <a:endParaRPr b="1" i="0" sz="1200" u="none" cap="none" strike="noStrike">
                      <a:solidFill>
                        <a:srgbClr val="2E75B5"/>
                      </a:solidFill>
                      <a:latin typeface="Arial"/>
                      <a:ea typeface="Arial"/>
                      <a:cs typeface="Arial"/>
                      <a:sym typeface="Arial"/>
                    </a:endParaRPr>
                  </a:p>
                </p:txBody>
              </p:sp>
              <p:grpSp>
                <p:nvGrpSpPr>
                  <p:cNvPr id="80" name="Google Shape;80;p1"/>
                  <p:cNvGrpSpPr/>
                  <p:nvPr/>
                </p:nvGrpSpPr>
                <p:grpSpPr>
                  <a:xfrm>
                    <a:off x="1011698" y="4282934"/>
                    <a:ext cx="1677002" cy="204930"/>
                    <a:chOff x="2257084" y="4828370"/>
                    <a:chExt cx="1518237" cy="204930"/>
                  </a:xfrm>
                </p:grpSpPr>
                <p:sp>
                  <p:nvSpPr>
                    <p:cNvPr id="81" name="Google Shape;81;p1"/>
                    <p:cNvSpPr/>
                    <p:nvPr/>
                  </p:nvSpPr>
                  <p:spPr>
                    <a:xfrm>
                      <a:off x="2257084"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a:t>
                      </a:r>
                      <a:endParaRPr/>
                    </a:p>
                  </p:txBody>
                </p:sp>
                <p:sp>
                  <p:nvSpPr>
                    <p:cNvPr id="82" name="Google Shape;82;p1"/>
                    <p:cNvSpPr/>
                    <p:nvPr/>
                  </p:nvSpPr>
                  <p:spPr>
                    <a:xfrm>
                      <a:off x="2562451"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a:t>
                      </a:r>
                      <a:endParaRPr/>
                    </a:p>
                  </p:txBody>
                </p:sp>
                <p:sp>
                  <p:nvSpPr>
                    <p:cNvPr id="83" name="Google Shape;83;p1"/>
                    <p:cNvSpPr/>
                    <p:nvPr/>
                  </p:nvSpPr>
                  <p:spPr>
                    <a:xfrm>
                      <a:off x="2867817"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a:t>
                      </a:r>
                      <a:endParaRPr/>
                    </a:p>
                  </p:txBody>
                </p:sp>
                <p:sp>
                  <p:nvSpPr>
                    <p:cNvPr id="84" name="Google Shape;84;p1"/>
                    <p:cNvSpPr/>
                    <p:nvPr/>
                  </p:nvSpPr>
                  <p:spPr>
                    <a:xfrm>
                      <a:off x="3173184"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4</a:t>
                      </a:r>
                      <a:endParaRPr/>
                    </a:p>
                  </p:txBody>
                </p:sp>
                <p:sp>
                  <p:nvSpPr>
                    <p:cNvPr id="85" name="Google Shape;85;p1"/>
                    <p:cNvSpPr/>
                    <p:nvPr/>
                  </p:nvSpPr>
                  <p:spPr>
                    <a:xfrm>
                      <a:off x="3510480" y="4828370"/>
                      <a:ext cx="264841" cy="20493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5</a:t>
                      </a:r>
                      <a:endParaRPr/>
                    </a:p>
                  </p:txBody>
                </p:sp>
              </p:grpSp>
              <p:grpSp>
                <p:nvGrpSpPr>
                  <p:cNvPr id="86" name="Google Shape;86;p1"/>
                  <p:cNvGrpSpPr/>
                  <p:nvPr/>
                </p:nvGrpSpPr>
                <p:grpSpPr>
                  <a:xfrm>
                    <a:off x="2777887" y="4257399"/>
                    <a:ext cx="1784546" cy="235869"/>
                    <a:chOff x="2217380" y="4805727"/>
                    <a:chExt cx="1615600" cy="235869"/>
                  </a:xfrm>
                </p:grpSpPr>
                <p:sp>
                  <p:nvSpPr>
                    <p:cNvPr id="87" name="Google Shape;87;p1"/>
                    <p:cNvSpPr/>
                    <p:nvPr/>
                  </p:nvSpPr>
                  <p:spPr>
                    <a:xfrm>
                      <a:off x="2217380" y="4836666"/>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6</a:t>
                      </a:r>
                      <a:endParaRPr b="1" i="0" sz="1200" u="none" cap="none" strike="noStrike">
                        <a:solidFill>
                          <a:schemeClr val="lt2"/>
                        </a:solidFill>
                        <a:latin typeface="Arial Rounded"/>
                        <a:ea typeface="Arial Rounded"/>
                        <a:cs typeface="Arial Rounded"/>
                        <a:sym typeface="Arial Rounded"/>
                      </a:endParaRPr>
                    </a:p>
                  </p:txBody>
                </p:sp>
                <p:sp>
                  <p:nvSpPr>
                    <p:cNvPr id="88" name="Google Shape;88;p1"/>
                    <p:cNvSpPr/>
                    <p:nvPr/>
                  </p:nvSpPr>
                  <p:spPr>
                    <a:xfrm>
                      <a:off x="2588910" y="4836666"/>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7</a:t>
                      </a:r>
                      <a:endParaRPr b="1" i="0" sz="1200" u="none" cap="none" strike="noStrike">
                        <a:solidFill>
                          <a:schemeClr val="lt2"/>
                        </a:solidFill>
                        <a:latin typeface="Arial Rounded"/>
                        <a:ea typeface="Arial Rounded"/>
                        <a:cs typeface="Arial Rounded"/>
                        <a:sym typeface="Arial Rounded"/>
                      </a:endParaRPr>
                    </a:p>
                  </p:txBody>
                </p:sp>
                <p:sp>
                  <p:nvSpPr>
                    <p:cNvPr id="89" name="Google Shape;89;p1"/>
                    <p:cNvSpPr/>
                    <p:nvPr/>
                  </p:nvSpPr>
                  <p:spPr>
                    <a:xfrm>
                      <a:off x="2867817"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8</a:t>
                      </a:r>
                      <a:endParaRPr b="1" i="0" sz="1200" u="none" cap="none" strike="noStrike">
                        <a:solidFill>
                          <a:schemeClr val="lt2"/>
                        </a:solidFill>
                        <a:latin typeface="Arial Rounded"/>
                        <a:ea typeface="Arial Rounded"/>
                        <a:cs typeface="Arial Rounded"/>
                        <a:sym typeface="Arial Rounded"/>
                      </a:endParaRPr>
                    </a:p>
                  </p:txBody>
                </p:sp>
                <p:sp>
                  <p:nvSpPr>
                    <p:cNvPr id="90" name="Google Shape;90;p1"/>
                    <p:cNvSpPr/>
                    <p:nvPr/>
                  </p:nvSpPr>
                  <p:spPr>
                    <a:xfrm>
                      <a:off x="3173184"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9</a:t>
                      </a:r>
                      <a:endParaRPr b="1" i="0" sz="1200" u="none" cap="none" strike="noStrike">
                        <a:solidFill>
                          <a:schemeClr val="lt2"/>
                        </a:solidFill>
                        <a:latin typeface="Arial Rounded"/>
                        <a:ea typeface="Arial Rounded"/>
                        <a:cs typeface="Arial Rounded"/>
                        <a:sym typeface="Arial Rounded"/>
                      </a:endParaRPr>
                    </a:p>
                  </p:txBody>
                </p:sp>
                <p:sp>
                  <p:nvSpPr>
                    <p:cNvPr id="91" name="Google Shape;91;p1"/>
                    <p:cNvSpPr/>
                    <p:nvPr/>
                  </p:nvSpPr>
                  <p:spPr>
                    <a:xfrm>
                      <a:off x="3485120" y="4805727"/>
                      <a:ext cx="347860" cy="227573"/>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100" u="none" cap="none" strike="noStrike">
                          <a:solidFill>
                            <a:schemeClr val="lt2"/>
                          </a:solidFill>
                          <a:latin typeface="Arial Rounded"/>
                          <a:ea typeface="Arial Rounded"/>
                          <a:cs typeface="Arial Rounded"/>
                          <a:sym typeface="Arial Rounded"/>
                        </a:rPr>
                        <a:t>1</a:t>
                      </a:r>
                      <a:r>
                        <a:rPr b="1" i="0" lang="en-US" sz="1200" u="none" cap="none" strike="noStrike">
                          <a:solidFill>
                            <a:schemeClr val="lt2"/>
                          </a:solidFill>
                          <a:latin typeface="Arial Rounded"/>
                          <a:ea typeface="Arial Rounded"/>
                          <a:cs typeface="Arial Rounded"/>
                          <a:sym typeface="Arial Rounded"/>
                        </a:rPr>
                        <a:t>0</a:t>
                      </a:r>
                      <a:endParaRPr b="1" i="0" sz="1200" u="none" cap="none" strike="noStrike">
                        <a:solidFill>
                          <a:schemeClr val="lt2"/>
                        </a:solidFill>
                        <a:latin typeface="Arial Rounded"/>
                        <a:ea typeface="Arial Rounded"/>
                        <a:cs typeface="Arial Rounded"/>
                        <a:sym typeface="Arial Rounded"/>
                      </a:endParaRPr>
                    </a:p>
                  </p:txBody>
                </p:sp>
              </p:grpSp>
              <p:grpSp>
                <p:nvGrpSpPr>
                  <p:cNvPr id="92" name="Google Shape;92;p1"/>
                  <p:cNvGrpSpPr/>
                  <p:nvPr/>
                </p:nvGrpSpPr>
                <p:grpSpPr>
                  <a:xfrm>
                    <a:off x="4534008" y="4247200"/>
                    <a:ext cx="1818828" cy="235708"/>
                    <a:chOff x="2199226" y="4816107"/>
                    <a:chExt cx="1646636" cy="235708"/>
                  </a:xfrm>
                </p:grpSpPr>
                <p:sp>
                  <p:nvSpPr>
                    <p:cNvPr id="93" name="Google Shape;93;p1"/>
                    <p:cNvSpPr/>
                    <p:nvPr/>
                  </p:nvSpPr>
                  <p:spPr>
                    <a:xfrm>
                      <a:off x="2199226" y="4863678"/>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11</a:t>
                      </a:r>
                      <a:endParaRPr b="1" i="0" sz="1200" u="none" cap="none" strike="noStrike">
                        <a:solidFill>
                          <a:schemeClr val="lt2"/>
                        </a:solidFill>
                        <a:latin typeface="Arial Rounded"/>
                        <a:ea typeface="Arial Rounded"/>
                        <a:cs typeface="Arial Rounded"/>
                        <a:sym typeface="Arial Rounded"/>
                      </a:endParaRPr>
                    </a:p>
                  </p:txBody>
                </p:sp>
                <p:sp>
                  <p:nvSpPr>
                    <p:cNvPr id="94" name="Google Shape;94;p1"/>
                    <p:cNvSpPr/>
                    <p:nvPr/>
                  </p:nvSpPr>
                  <p:spPr>
                    <a:xfrm>
                      <a:off x="2498320" y="4856643"/>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12</a:t>
                      </a:r>
                      <a:endParaRPr b="1" i="0" sz="1200" u="none" cap="none" strike="noStrike">
                        <a:solidFill>
                          <a:schemeClr val="lt2"/>
                        </a:solidFill>
                        <a:latin typeface="Arial Rounded"/>
                        <a:ea typeface="Arial Rounded"/>
                        <a:cs typeface="Arial Rounded"/>
                        <a:sym typeface="Arial Rounded"/>
                      </a:endParaRPr>
                    </a:p>
                  </p:txBody>
                </p:sp>
                <p:sp>
                  <p:nvSpPr>
                    <p:cNvPr id="95" name="Google Shape;95;p1"/>
                    <p:cNvSpPr/>
                    <p:nvPr/>
                  </p:nvSpPr>
                  <p:spPr>
                    <a:xfrm>
                      <a:off x="2929767" y="4826306"/>
                      <a:ext cx="363974" cy="22550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13</a:t>
                      </a:r>
                      <a:endParaRPr b="1" i="0" sz="1200" u="none" cap="none" strike="noStrike">
                        <a:solidFill>
                          <a:schemeClr val="lt2"/>
                        </a:solidFill>
                        <a:latin typeface="Arial Rounded"/>
                        <a:ea typeface="Arial Rounded"/>
                        <a:cs typeface="Arial Rounded"/>
                        <a:sym typeface="Arial Rounded"/>
                      </a:endParaRPr>
                    </a:p>
                  </p:txBody>
                </p:sp>
                <p:sp>
                  <p:nvSpPr>
                    <p:cNvPr id="96" name="Google Shape;96;p1"/>
                    <p:cNvSpPr/>
                    <p:nvPr/>
                  </p:nvSpPr>
                  <p:spPr>
                    <a:xfrm>
                      <a:off x="3215836" y="4852611"/>
                      <a:ext cx="363973"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14</a:t>
                      </a:r>
                      <a:endParaRPr b="1" i="0" sz="1200" u="none" cap="none" strike="noStrike">
                        <a:solidFill>
                          <a:schemeClr val="lt2"/>
                        </a:solidFill>
                        <a:latin typeface="Arial Rounded"/>
                        <a:ea typeface="Arial Rounded"/>
                        <a:cs typeface="Arial Rounded"/>
                        <a:sym typeface="Arial Rounded"/>
                      </a:endParaRPr>
                    </a:p>
                  </p:txBody>
                </p:sp>
                <p:sp>
                  <p:nvSpPr>
                    <p:cNvPr id="97" name="Google Shape;97;p1"/>
                    <p:cNvSpPr/>
                    <p:nvPr/>
                  </p:nvSpPr>
                  <p:spPr>
                    <a:xfrm>
                      <a:off x="3472398" y="4816107"/>
                      <a:ext cx="373464"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15</a:t>
                      </a:r>
                      <a:endParaRPr b="1" i="0" sz="1200" u="none" cap="none" strike="noStrike">
                        <a:solidFill>
                          <a:schemeClr val="lt2"/>
                        </a:solidFill>
                        <a:latin typeface="Arial Rounded"/>
                        <a:ea typeface="Arial Rounded"/>
                        <a:cs typeface="Arial Rounded"/>
                        <a:sym typeface="Arial Rounded"/>
                      </a:endParaRPr>
                    </a:p>
                  </p:txBody>
                </p:sp>
              </p:grpSp>
              <p:sp>
                <p:nvSpPr>
                  <p:cNvPr id="98" name="Google Shape;98;p1"/>
                  <p:cNvSpPr/>
                  <p:nvPr/>
                </p:nvSpPr>
                <p:spPr>
                  <a:xfrm>
                    <a:off x="5920577" y="3226935"/>
                    <a:ext cx="402035"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32</a:t>
                    </a:r>
                    <a:endParaRPr b="1" i="0" sz="1200" u="none" cap="none" strike="noStrike">
                      <a:solidFill>
                        <a:schemeClr val="lt2"/>
                      </a:solidFill>
                      <a:latin typeface="Arial Rounded"/>
                      <a:ea typeface="Arial Rounded"/>
                      <a:cs typeface="Arial Rounded"/>
                      <a:sym typeface="Arial Rounded"/>
                    </a:endParaRPr>
                  </a:p>
                </p:txBody>
              </p:sp>
              <p:sp>
                <p:nvSpPr>
                  <p:cNvPr id="99" name="Google Shape;99;p1"/>
                  <p:cNvSpPr/>
                  <p:nvPr/>
                </p:nvSpPr>
                <p:spPr>
                  <a:xfrm>
                    <a:off x="5594796" y="3226935"/>
                    <a:ext cx="428222"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31</a:t>
                    </a:r>
                    <a:endParaRPr b="1" i="0" sz="1200" u="none" cap="none" strike="noStrike">
                      <a:solidFill>
                        <a:schemeClr val="lt2"/>
                      </a:solidFill>
                      <a:latin typeface="Arial Rounded"/>
                      <a:ea typeface="Arial Rounded"/>
                      <a:cs typeface="Arial Rounded"/>
                      <a:sym typeface="Arial Rounded"/>
                    </a:endParaRPr>
                  </a:p>
                </p:txBody>
              </p:sp>
              <p:grpSp>
                <p:nvGrpSpPr>
                  <p:cNvPr id="100" name="Google Shape;100;p1"/>
                  <p:cNvGrpSpPr/>
                  <p:nvPr/>
                </p:nvGrpSpPr>
                <p:grpSpPr>
                  <a:xfrm>
                    <a:off x="987405" y="3165106"/>
                    <a:ext cx="4729110" cy="260911"/>
                    <a:chOff x="1671415" y="3145434"/>
                    <a:chExt cx="4729110" cy="260911"/>
                  </a:xfrm>
                </p:grpSpPr>
                <p:sp>
                  <p:nvSpPr>
                    <p:cNvPr id="101" name="Google Shape;101;p1"/>
                    <p:cNvSpPr/>
                    <p:nvPr/>
                  </p:nvSpPr>
                  <p:spPr>
                    <a:xfrm>
                      <a:off x="1671415" y="3150626"/>
                      <a:ext cx="402035" cy="22550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18</a:t>
                      </a:r>
                      <a:endParaRPr b="1" i="0" sz="1200" u="none" cap="none" strike="noStrike">
                        <a:solidFill>
                          <a:schemeClr val="lt2"/>
                        </a:solidFill>
                        <a:latin typeface="Arial Rounded"/>
                        <a:ea typeface="Arial Rounded"/>
                        <a:cs typeface="Arial Rounded"/>
                        <a:sym typeface="Arial Rounded"/>
                      </a:endParaRPr>
                    </a:p>
                  </p:txBody>
                </p:sp>
                <p:sp>
                  <p:nvSpPr>
                    <p:cNvPr id="102" name="Google Shape;102;p1"/>
                    <p:cNvSpPr/>
                    <p:nvPr/>
                  </p:nvSpPr>
                  <p:spPr>
                    <a:xfrm>
                      <a:off x="1989888" y="3184430"/>
                      <a:ext cx="40203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19</a:t>
                      </a:r>
                      <a:endParaRPr b="1" i="0" sz="1200" u="none" cap="none" strike="noStrike">
                        <a:solidFill>
                          <a:schemeClr val="lt2"/>
                        </a:solidFill>
                        <a:latin typeface="Arial Rounded"/>
                        <a:ea typeface="Arial Rounded"/>
                        <a:cs typeface="Arial Rounded"/>
                        <a:sym typeface="Arial Rounded"/>
                      </a:endParaRPr>
                    </a:p>
                  </p:txBody>
                </p:sp>
                <p:sp>
                  <p:nvSpPr>
                    <p:cNvPr id="103" name="Google Shape;103;p1"/>
                    <p:cNvSpPr/>
                    <p:nvPr/>
                  </p:nvSpPr>
                  <p:spPr>
                    <a:xfrm>
                      <a:off x="2334845" y="3145434"/>
                      <a:ext cx="412518"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20</a:t>
                      </a:r>
                      <a:endParaRPr b="1" i="0" sz="1200" u="none" cap="none" strike="noStrike">
                        <a:solidFill>
                          <a:schemeClr val="lt2"/>
                        </a:solidFill>
                        <a:latin typeface="Arial Rounded"/>
                        <a:ea typeface="Arial Rounded"/>
                        <a:cs typeface="Arial Rounded"/>
                        <a:sym typeface="Arial Rounded"/>
                      </a:endParaRPr>
                    </a:p>
                  </p:txBody>
                </p:sp>
                <p:grpSp>
                  <p:nvGrpSpPr>
                    <p:cNvPr id="104" name="Google Shape;104;p1"/>
                    <p:cNvGrpSpPr/>
                    <p:nvPr/>
                  </p:nvGrpSpPr>
                  <p:grpSpPr>
                    <a:xfrm>
                      <a:off x="2708671" y="3159709"/>
                      <a:ext cx="1870307" cy="227571"/>
                      <a:chOff x="2133830" y="4806818"/>
                      <a:chExt cx="1693241" cy="227571"/>
                    </a:xfrm>
                  </p:grpSpPr>
                  <p:sp>
                    <p:nvSpPr>
                      <p:cNvPr id="105" name="Google Shape;105;p1"/>
                      <p:cNvSpPr/>
                      <p:nvPr/>
                    </p:nvSpPr>
                    <p:spPr>
                      <a:xfrm>
                        <a:off x="2133830" y="4834762"/>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21</a:t>
                        </a:r>
                        <a:endParaRPr b="1" i="0" sz="1200" u="none" cap="none" strike="noStrike">
                          <a:solidFill>
                            <a:schemeClr val="lt2"/>
                          </a:solidFill>
                          <a:latin typeface="Arial Rounded"/>
                          <a:ea typeface="Arial Rounded"/>
                          <a:cs typeface="Arial Rounded"/>
                          <a:sym typeface="Arial Rounded"/>
                        </a:endParaRPr>
                      </a:p>
                    </p:txBody>
                  </p:sp>
                  <p:sp>
                    <p:nvSpPr>
                      <p:cNvPr id="106" name="Google Shape;106;p1"/>
                      <p:cNvSpPr/>
                      <p:nvPr/>
                    </p:nvSpPr>
                    <p:spPr>
                      <a:xfrm>
                        <a:off x="2451478" y="4840710"/>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22</a:t>
                        </a:r>
                        <a:endParaRPr b="1" i="0" sz="1200" u="none" cap="none" strike="noStrike">
                          <a:solidFill>
                            <a:schemeClr val="lt2"/>
                          </a:solidFill>
                          <a:latin typeface="Arial Rounded"/>
                          <a:ea typeface="Arial Rounded"/>
                          <a:cs typeface="Arial Rounded"/>
                          <a:sym typeface="Arial Rounded"/>
                        </a:endParaRPr>
                      </a:p>
                    </p:txBody>
                  </p:sp>
                  <p:sp>
                    <p:nvSpPr>
                      <p:cNvPr id="107" name="Google Shape;107;p1"/>
                      <p:cNvSpPr/>
                      <p:nvPr/>
                    </p:nvSpPr>
                    <p:spPr>
                      <a:xfrm>
                        <a:off x="2778971" y="4816334"/>
                        <a:ext cx="330782" cy="21599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23</a:t>
                        </a:r>
                        <a:endParaRPr b="1" i="0" sz="1200" u="none" cap="none" strike="noStrike">
                          <a:solidFill>
                            <a:schemeClr val="lt2"/>
                          </a:solidFill>
                          <a:latin typeface="Arial Rounded"/>
                          <a:ea typeface="Arial Rounded"/>
                          <a:cs typeface="Arial Rounded"/>
                          <a:sym typeface="Arial Rounded"/>
                        </a:endParaRPr>
                      </a:p>
                    </p:txBody>
                  </p:sp>
                  <p:sp>
                    <p:nvSpPr>
                      <p:cNvPr id="108" name="Google Shape;108;p1"/>
                      <p:cNvSpPr/>
                      <p:nvPr/>
                    </p:nvSpPr>
                    <p:spPr>
                      <a:xfrm>
                        <a:off x="3187277" y="4837855"/>
                        <a:ext cx="363973"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24</a:t>
                        </a:r>
                        <a:endParaRPr b="1" i="0" sz="1200" u="none" cap="none" strike="noStrike">
                          <a:solidFill>
                            <a:schemeClr val="lt2"/>
                          </a:solidFill>
                          <a:latin typeface="Arial Rounded"/>
                          <a:ea typeface="Arial Rounded"/>
                          <a:cs typeface="Arial Rounded"/>
                          <a:sym typeface="Arial Rounded"/>
                        </a:endParaRPr>
                      </a:p>
                    </p:txBody>
                  </p:sp>
                  <p:sp>
                    <p:nvSpPr>
                      <p:cNvPr id="109" name="Google Shape;109;p1"/>
                      <p:cNvSpPr/>
                      <p:nvPr/>
                    </p:nvSpPr>
                    <p:spPr>
                      <a:xfrm>
                        <a:off x="3453607" y="4806818"/>
                        <a:ext cx="373464"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25</a:t>
                        </a:r>
                        <a:endParaRPr b="1" i="0" sz="1200" u="none" cap="none" strike="noStrike">
                          <a:solidFill>
                            <a:schemeClr val="lt2"/>
                          </a:solidFill>
                          <a:latin typeface="Arial Rounded"/>
                          <a:ea typeface="Arial Rounded"/>
                          <a:cs typeface="Arial Rounded"/>
                          <a:sym typeface="Arial Rounded"/>
                        </a:endParaRPr>
                      </a:p>
                    </p:txBody>
                  </p:sp>
                </p:grpSp>
                <p:grpSp>
                  <p:nvGrpSpPr>
                    <p:cNvPr id="110" name="Google Shape;110;p1"/>
                    <p:cNvGrpSpPr/>
                    <p:nvPr/>
                  </p:nvGrpSpPr>
                  <p:grpSpPr>
                    <a:xfrm>
                      <a:off x="4518026" y="3159709"/>
                      <a:ext cx="1882499" cy="246636"/>
                      <a:chOff x="2142316" y="4807241"/>
                      <a:chExt cx="1704279" cy="246636"/>
                    </a:xfrm>
                  </p:grpSpPr>
                  <p:sp>
                    <p:nvSpPr>
                      <p:cNvPr id="111" name="Google Shape;111;p1"/>
                      <p:cNvSpPr/>
                      <p:nvPr/>
                    </p:nvSpPr>
                    <p:spPr>
                      <a:xfrm>
                        <a:off x="2142316" y="4831962"/>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26</a:t>
                        </a:r>
                        <a:endParaRPr b="1" i="0" sz="1200" u="none" cap="none" strike="noStrike">
                          <a:solidFill>
                            <a:schemeClr val="lt2"/>
                          </a:solidFill>
                          <a:latin typeface="Arial Rounded"/>
                          <a:ea typeface="Arial Rounded"/>
                          <a:cs typeface="Arial Rounded"/>
                          <a:sym typeface="Arial Rounded"/>
                        </a:endParaRPr>
                      </a:p>
                    </p:txBody>
                  </p:sp>
                  <p:sp>
                    <p:nvSpPr>
                      <p:cNvPr id="112" name="Google Shape;112;p1"/>
                      <p:cNvSpPr/>
                      <p:nvPr/>
                    </p:nvSpPr>
                    <p:spPr>
                      <a:xfrm>
                        <a:off x="2460232" y="4835484"/>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27</a:t>
                        </a:r>
                        <a:endParaRPr b="1" i="0" sz="1200" u="none" cap="none" strike="noStrike">
                          <a:solidFill>
                            <a:schemeClr val="lt2"/>
                          </a:solidFill>
                          <a:latin typeface="Arial Rounded"/>
                          <a:ea typeface="Arial Rounded"/>
                          <a:cs typeface="Arial Rounded"/>
                          <a:sym typeface="Arial Rounded"/>
                        </a:endParaRPr>
                      </a:p>
                    </p:txBody>
                  </p:sp>
                  <p:sp>
                    <p:nvSpPr>
                      <p:cNvPr id="113" name="Google Shape;113;p1"/>
                      <p:cNvSpPr/>
                      <p:nvPr/>
                    </p:nvSpPr>
                    <p:spPr>
                      <a:xfrm>
                        <a:off x="2797676" y="4807241"/>
                        <a:ext cx="363974" cy="22550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28</a:t>
                        </a:r>
                        <a:endParaRPr b="1" i="0" sz="1200" u="none" cap="none" strike="noStrike">
                          <a:solidFill>
                            <a:schemeClr val="lt2"/>
                          </a:solidFill>
                          <a:latin typeface="Arial Rounded"/>
                          <a:ea typeface="Arial Rounded"/>
                          <a:cs typeface="Arial Rounded"/>
                          <a:sym typeface="Arial Rounded"/>
                        </a:endParaRPr>
                      </a:p>
                    </p:txBody>
                  </p:sp>
                  <p:sp>
                    <p:nvSpPr>
                      <p:cNvPr id="114" name="Google Shape;114;p1"/>
                      <p:cNvSpPr/>
                      <p:nvPr/>
                    </p:nvSpPr>
                    <p:spPr>
                      <a:xfrm>
                        <a:off x="3102469" y="4836801"/>
                        <a:ext cx="363973"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29</a:t>
                        </a:r>
                        <a:endParaRPr b="1" i="0" sz="1200" u="none" cap="none" strike="noStrike">
                          <a:solidFill>
                            <a:schemeClr val="lt2"/>
                          </a:solidFill>
                          <a:latin typeface="Arial Rounded"/>
                          <a:ea typeface="Arial Rounded"/>
                          <a:cs typeface="Arial Rounded"/>
                          <a:sym typeface="Arial Rounded"/>
                        </a:endParaRPr>
                      </a:p>
                    </p:txBody>
                  </p:sp>
                  <p:sp>
                    <p:nvSpPr>
                      <p:cNvPr id="115" name="Google Shape;115;p1"/>
                      <p:cNvSpPr/>
                      <p:nvPr/>
                    </p:nvSpPr>
                    <p:spPr>
                      <a:xfrm>
                        <a:off x="3473131" y="4826306"/>
                        <a:ext cx="373464"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30</a:t>
                        </a:r>
                        <a:endParaRPr b="1" i="0" sz="1200" u="none" cap="none" strike="noStrike">
                          <a:solidFill>
                            <a:schemeClr val="lt2"/>
                          </a:solidFill>
                          <a:latin typeface="Arial Rounded"/>
                          <a:ea typeface="Arial Rounded"/>
                          <a:cs typeface="Arial Rounded"/>
                          <a:sym typeface="Arial Rounded"/>
                        </a:endParaRPr>
                      </a:p>
                    </p:txBody>
                  </p:sp>
                </p:grpSp>
              </p:grpSp>
              <p:sp>
                <p:nvSpPr>
                  <p:cNvPr id="116" name="Google Shape;116;p1"/>
                  <p:cNvSpPr/>
                  <p:nvPr/>
                </p:nvSpPr>
                <p:spPr>
                  <a:xfrm>
                    <a:off x="6482022" y="4255337"/>
                    <a:ext cx="412518"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17</a:t>
                    </a:r>
                    <a:endParaRPr b="1" i="0" sz="1200" u="none" cap="none" strike="noStrike">
                      <a:solidFill>
                        <a:schemeClr val="lt2"/>
                      </a:solidFill>
                      <a:latin typeface="Arial Rounded"/>
                      <a:ea typeface="Arial Rounded"/>
                      <a:cs typeface="Arial Rounded"/>
                      <a:sym typeface="Arial Rounded"/>
                    </a:endParaRPr>
                  </a:p>
                </p:txBody>
              </p:sp>
              <p:sp>
                <p:nvSpPr>
                  <p:cNvPr id="117" name="Google Shape;117;p1"/>
                  <p:cNvSpPr/>
                  <p:nvPr/>
                </p:nvSpPr>
                <p:spPr>
                  <a:xfrm>
                    <a:off x="6202343" y="4247199"/>
                    <a:ext cx="412518"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16</a:t>
                    </a:r>
                    <a:endParaRPr b="1" i="0" sz="1200" u="none" cap="none" strike="noStrike">
                      <a:solidFill>
                        <a:schemeClr val="lt2"/>
                      </a:solidFill>
                      <a:latin typeface="Arial Rounded"/>
                      <a:ea typeface="Arial Rounded"/>
                      <a:cs typeface="Arial Rounded"/>
                      <a:sym typeface="Arial Rounded"/>
                    </a:endParaRPr>
                  </a:p>
                </p:txBody>
              </p:sp>
              <p:sp>
                <p:nvSpPr>
                  <p:cNvPr id="118" name="Google Shape;118;p1"/>
                  <p:cNvSpPr/>
                  <p:nvPr/>
                </p:nvSpPr>
                <p:spPr>
                  <a:xfrm>
                    <a:off x="6202343" y="3232189"/>
                    <a:ext cx="402035"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33</a:t>
                    </a:r>
                    <a:endParaRPr b="1" i="0" sz="1200" u="none" cap="none" strike="noStrike">
                      <a:solidFill>
                        <a:schemeClr val="lt2"/>
                      </a:solidFill>
                      <a:latin typeface="Arial Rounded"/>
                      <a:ea typeface="Arial Rounded"/>
                      <a:cs typeface="Arial Rounded"/>
                      <a:sym typeface="Arial Rounded"/>
                    </a:endParaRPr>
                  </a:p>
                </p:txBody>
              </p:sp>
              <p:sp>
                <p:nvSpPr>
                  <p:cNvPr id="119" name="Google Shape;119;p1"/>
                  <p:cNvSpPr/>
                  <p:nvPr/>
                </p:nvSpPr>
                <p:spPr>
                  <a:xfrm>
                    <a:off x="6507766" y="3226935"/>
                    <a:ext cx="402035"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34</a:t>
                    </a:r>
                    <a:endParaRPr b="1" i="0" sz="1200" u="none" cap="none" strike="noStrike">
                      <a:solidFill>
                        <a:schemeClr val="lt2"/>
                      </a:solidFill>
                      <a:latin typeface="Arial Rounded"/>
                      <a:ea typeface="Arial Rounded"/>
                      <a:cs typeface="Arial Rounded"/>
                      <a:sym typeface="Arial Rounded"/>
                    </a:endParaRPr>
                  </a:p>
                </p:txBody>
              </p:sp>
            </p:grpSp>
          </p:grpSp>
        </p:grpSp>
      </p:grpSp>
      <p:grpSp>
        <p:nvGrpSpPr>
          <p:cNvPr id="120" name="Google Shape;120;p1"/>
          <p:cNvGrpSpPr/>
          <p:nvPr/>
        </p:nvGrpSpPr>
        <p:grpSpPr>
          <a:xfrm>
            <a:off x="972399" y="3277020"/>
            <a:ext cx="5959893" cy="1448596"/>
            <a:chOff x="950410" y="3125486"/>
            <a:chExt cx="5959893" cy="1448596"/>
          </a:xfrm>
        </p:grpSpPr>
        <p:cxnSp>
          <p:nvCxnSpPr>
            <p:cNvPr id="121" name="Google Shape;121;p1"/>
            <p:cNvCxnSpPr/>
            <p:nvPr/>
          </p:nvCxnSpPr>
          <p:spPr>
            <a:xfrm>
              <a:off x="5316545" y="3148073"/>
              <a:ext cx="0" cy="1423800"/>
            </a:xfrm>
            <a:prstGeom prst="straightConnector1">
              <a:avLst/>
            </a:prstGeom>
            <a:noFill/>
            <a:ln cap="flat" cmpd="sng" w="9525">
              <a:solidFill>
                <a:schemeClr val="accent1"/>
              </a:solidFill>
              <a:prstDash val="solid"/>
              <a:miter lim="8000"/>
              <a:headEnd len="sm" w="sm" type="none"/>
              <a:tailEnd len="sm" w="sm" type="none"/>
            </a:ln>
          </p:spPr>
        </p:cxnSp>
        <p:grpSp>
          <p:nvGrpSpPr>
            <p:cNvPr id="122" name="Google Shape;122;p1"/>
            <p:cNvGrpSpPr/>
            <p:nvPr/>
          </p:nvGrpSpPr>
          <p:grpSpPr>
            <a:xfrm>
              <a:off x="950410" y="3125486"/>
              <a:ext cx="5959893" cy="1448596"/>
              <a:chOff x="950436" y="3091410"/>
              <a:chExt cx="5959893" cy="1448596"/>
            </a:xfrm>
          </p:grpSpPr>
          <p:cxnSp>
            <p:nvCxnSpPr>
              <p:cNvPr id="123" name="Google Shape;123;p1"/>
              <p:cNvCxnSpPr/>
              <p:nvPr/>
            </p:nvCxnSpPr>
            <p:spPr>
              <a:xfrm>
                <a:off x="3157165" y="3091410"/>
                <a:ext cx="0" cy="1423800"/>
              </a:xfrm>
              <a:prstGeom prst="straightConnector1">
                <a:avLst/>
              </a:prstGeom>
              <a:noFill/>
              <a:ln cap="flat" cmpd="sng" w="9525">
                <a:solidFill>
                  <a:schemeClr val="accent1"/>
                </a:solidFill>
                <a:prstDash val="solid"/>
                <a:miter lim="8000"/>
                <a:headEnd len="sm" w="sm" type="none"/>
                <a:tailEnd len="sm" w="sm" type="none"/>
              </a:ln>
            </p:spPr>
          </p:cxnSp>
          <p:grpSp>
            <p:nvGrpSpPr>
              <p:cNvPr id="124" name="Google Shape;124;p1"/>
              <p:cNvGrpSpPr/>
              <p:nvPr/>
            </p:nvGrpSpPr>
            <p:grpSpPr>
              <a:xfrm>
                <a:off x="950436" y="3242975"/>
                <a:ext cx="5959893" cy="1297031"/>
                <a:chOff x="957419" y="3228316"/>
                <a:chExt cx="5959893" cy="1297031"/>
              </a:xfrm>
            </p:grpSpPr>
            <p:sp>
              <p:nvSpPr>
                <p:cNvPr id="125" name="Google Shape;125;p1"/>
                <p:cNvSpPr/>
                <p:nvPr/>
              </p:nvSpPr>
              <p:spPr>
                <a:xfrm>
                  <a:off x="1069784" y="3475510"/>
                  <a:ext cx="5835582" cy="773071"/>
                </a:xfrm>
                <a:prstGeom prst="rect">
                  <a:avLst/>
                </a:prstGeom>
                <a:noFill/>
                <a:ln cap="flat" cmpd="sng" w="12700">
                  <a:solidFill>
                    <a:schemeClr val="accent1"/>
                  </a:solidFill>
                  <a:prstDash val="solid"/>
                  <a:miter lim="800000"/>
                  <a:headEnd len="sm" w="sm" type="none"/>
                  <a:tailEnd len="sm" w="sm" type="none"/>
                </a:ln>
              </p:spPr>
              <p:txBody>
                <a:bodyPr anchorCtr="0" anchor="ctr" bIns="45700" lIns="45700" spcFirstLastPara="1" rIns="45700" wrap="square" tIns="45700">
                  <a:noAutofit/>
                </a:bodyPr>
                <a:lstStyle/>
                <a:p>
                  <a:pPr indent="0" lvl="0" marL="0" marR="0" rtl="0" algn="ctr">
                    <a:lnSpc>
                      <a:spcPct val="100000"/>
                    </a:lnSpc>
                    <a:spcBef>
                      <a:spcPts val="0"/>
                    </a:spcBef>
                    <a:spcAft>
                      <a:spcPts val="0"/>
                    </a:spcAft>
                    <a:buClr>
                      <a:srgbClr val="44546A"/>
                    </a:buClr>
                    <a:buSzPts val="900"/>
                    <a:buFont typeface="Libre Baskerville"/>
                    <a:buNone/>
                  </a:pPr>
                  <a:r>
                    <a:t/>
                  </a:r>
                  <a:endParaRPr b="0" i="0" sz="900" u="none" cap="none" strike="noStrike">
                    <a:solidFill>
                      <a:srgbClr val="44546A"/>
                    </a:solidFill>
                    <a:latin typeface="Libre Baskerville"/>
                    <a:ea typeface="Libre Baskerville"/>
                    <a:cs typeface="Libre Baskerville"/>
                    <a:sym typeface="Libre Baskerville"/>
                  </a:endParaRPr>
                </a:p>
              </p:txBody>
            </p:sp>
            <p:grpSp>
              <p:nvGrpSpPr>
                <p:cNvPr id="126" name="Google Shape;126;p1"/>
                <p:cNvGrpSpPr/>
                <p:nvPr/>
              </p:nvGrpSpPr>
              <p:grpSpPr>
                <a:xfrm>
                  <a:off x="957419" y="3228316"/>
                  <a:ext cx="5959893" cy="1297031"/>
                  <a:chOff x="956737" y="3198446"/>
                  <a:chExt cx="5959893" cy="1297031"/>
                </a:xfrm>
              </p:grpSpPr>
              <p:sp>
                <p:nvSpPr>
                  <p:cNvPr id="127" name="Google Shape;127;p1"/>
                  <p:cNvSpPr txBox="1"/>
                  <p:nvPr/>
                </p:nvSpPr>
                <p:spPr>
                  <a:xfrm>
                    <a:off x="3671430" y="3585999"/>
                    <a:ext cx="1274786" cy="307736"/>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800"/>
                      <a:buFont typeface="Calibri"/>
                      <a:buNone/>
                    </a:pPr>
                    <a:r>
                      <a:rPr b="0" i="0" lang="en-US" sz="1400" u="none" cap="none" strike="noStrike">
                        <a:solidFill>
                          <a:srgbClr val="000000"/>
                        </a:solidFill>
                        <a:latin typeface="Calibri"/>
                        <a:ea typeface="Calibri"/>
                        <a:cs typeface="Calibri"/>
                        <a:sym typeface="Calibri"/>
                      </a:rPr>
                      <a:t>Table 2 </a:t>
                    </a:r>
                    <a:endParaRPr b="0" i="0" sz="1400" u="none" cap="none" strike="noStrike">
                      <a:solidFill>
                        <a:srgbClr val="000000"/>
                      </a:solidFill>
                      <a:latin typeface="Arial"/>
                      <a:ea typeface="Arial"/>
                      <a:cs typeface="Arial"/>
                      <a:sym typeface="Arial"/>
                    </a:endParaRPr>
                  </a:p>
                </p:txBody>
              </p:sp>
              <p:sp>
                <p:nvSpPr>
                  <p:cNvPr id="128" name="Google Shape;128;p1"/>
                  <p:cNvSpPr txBox="1"/>
                  <p:nvPr/>
                </p:nvSpPr>
                <p:spPr>
                  <a:xfrm>
                    <a:off x="1767016" y="3928527"/>
                    <a:ext cx="172976" cy="276959"/>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4</a:t>
                    </a:r>
                    <a:endParaRPr b="0" i="0" sz="1400" u="none" cap="none" strike="noStrike">
                      <a:solidFill>
                        <a:srgbClr val="000000"/>
                      </a:solidFill>
                      <a:latin typeface="Arial"/>
                      <a:ea typeface="Arial"/>
                      <a:cs typeface="Arial"/>
                      <a:sym typeface="Arial"/>
                    </a:endParaRPr>
                  </a:p>
                </p:txBody>
              </p:sp>
              <p:sp>
                <p:nvSpPr>
                  <p:cNvPr id="129" name="Google Shape;129;p1"/>
                  <p:cNvSpPr txBox="1"/>
                  <p:nvPr/>
                </p:nvSpPr>
                <p:spPr>
                  <a:xfrm>
                    <a:off x="3917928" y="3950241"/>
                    <a:ext cx="172976" cy="276959"/>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5</a:t>
                    </a:r>
                    <a:endParaRPr b="0" i="0" sz="1400" u="none" cap="none" strike="noStrike">
                      <a:solidFill>
                        <a:srgbClr val="000000"/>
                      </a:solidFill>
                      <a:latin typeface="Arial"/>
                      <a:ea typeface="Arial"/>
                      <a:cs typeface="Arial"/>
                      <a:sym typeface="Arial"/>
                    </a:endParaRPr>
                  </a:p>
                </p:txBody>
              </p:sp>
              <p:sp>
                <p:nvSpPr>
                  <p:cNvPr id="130" name="Google Shape;130;p1"/>
                  <p:cNvSpPr txBox="1"/>
                  <p:nvPr/>
                </p:nvSpPr>
                <p:spPr>
                  <a:xfrm>
                    <a:off x="5972473" y="3954002"/>
                    <a:ext cx="172976" cy="276959"/>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6</a:t>
                    </a:r>
                    <a:endParaRPr b="0" i="0" sz="1400" u="none" cap="none" strike="noStrike">
                      <a:solidFill>
                        <a:srgbClr val="000000"/>
                      </a:solidFill>
                      <a:latin typeface="Arial"/>
                      <a:ea typeface="Arial"/>
                      <a:cs typeface="Arial"/>
                      <a:sym typeface="Arial"/>
                    </a:endParaRPr>
                  </a:p>
                </p:txBody>
              </p:sp>
              <p:grpSp>
                <p:nvGrpSpPr>
                  <p:cNvPr id="131" name="Google Shape;131;p1"/>
                  <p:cNvGrpSpPr/>
                  <p:nvPr/>
                </p:nvGrpSpPr>
                <p:grpSpPr>
                  <a:xfrm>
                    <a:off x="1011698" y="4282934"/>
                    <a:ext cx="1677002" cy="204930"/>
                    <a:chOff x="2257084" y="4828370"/>
                    <a:chExt cx="1518237" cy="204930"/>
                  </a:xfrm>
                </p:grpSpPr>
                <p:sp>
                  <p:nvSpPr>
                    <p:cNvPr id="132" name="Google Shape;132;p1"/>
                    <p:cNvSpPr/>
                    <p:nvPr/>
                  </p:nvSpPr>
                  <p:spPr>
                    <a:xfrm>
                      <a:off x="2257084"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a:t>
                      </a:r>
                      <a:endParaRPr/>
                    </a:p>
                  </p:txBody>
                </p:sp>
                <p:sp>
                  <p:nvSpPr>
                    <p:cNvPr id="133" name="Google Shape;133;p1"/>
                    <p:cNvSpPr/>
                    <p:nvPr/>
                  </p:nvSpPr>
                  <p:spPr>
                    <a:xfrm>
                      <a:off x="2562451"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a:t>
                      </a:r>
                      <a:endParaRPr/>
                    </a:p>
                  </p:txBody>
                </p:sp>
                <p:sp>
                  <p:nvSpPr>
                    <p:cNvPr id="134" name="Google Shape;134;p1"/>
                    <p:cNvSpPr/>
                    <p:nvPr/>
                  </p:nvSpPr>
                  <p:spPr>
                    <a:xfrm>
                      <a:off x="2867817"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a:t>
                      </a:r>
                      <a:endParaRPr/>
                    </a:p>
                  </p:txBody>
                </p:sp>
                <p:sp>
                  <p:nvSpPr>
                    <p:cNvPr id="135" name="Google Shape;135;p1"/>
                    <p:cNvSpPr/>
                    <p:nvPr/>
                  </p:nvSpPr>
                  <p:spPr>
                    <a:xfrm>
                      <a:off x="3173184" y="4828370"/>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4</a:t>
                      </a:r>
                      <a:endParaRPr/>
                    </a:p>
                  </p:txBody>
                </p:sp>
                <p:sp>
                  <p:nvSpPr>
                    <p:cNvPr id="136" name="Google Shape;136;p1"/>
                    <p:cNvSpPr/>
                    <p:nvPr/>
                  </p:nvSpPr>
                  <p:spPr>
                    <a:xfrm>
                      <a:off x="3510480" y="4828370"/>
                      <a:ext cx="264841" cy="204930"/>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5</a:t>
                      </a:r>
                      <a:endParaRPr/>
                    </a:p>
                  </p:txBody>
                </p:sp>
              </p:grpSp>
              <p:grpSp>
                <p:nvGrpSpPr>
                  <p:cNvPr id="137" name="Google Shape;137;p1"/>
                  <p:cNvGrpSpPr/>
                  <p:nvPr/>
                </p:nvGrpSpPr>
                <p:grpSpPr>
                  <a:xfrm>
                    <a:off x="2777887" y="4267894"/>
                    <a:ext cx="1773241" cy="227583"/>
                    <a:chOff x="2217380" y="4816222"/>
                    <a:chExt cx="1605365" cy="227583"/>
                  </a:xfrm>
                </p:grpSpPr>
                <p:sp>
                  <p:nvSpPr>
                    <p:cNvPr id="138" name="Google Shape;138;p1"/>
                    <p:cNvSpPr/>
                    <p:nvPr/>
                  </p:nvSpPr>
                  <p:spPr>
                    <a:xfrm>
                      <a:off x="2217380" y="4836666"/>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6</a:t>
                      </a:r>
                      <a:endParaRPr b="1" i="0" sz="1200" u="none" cap="none" strike="noStrike">
                        <a:solidFill>
                          <a:schemeClr val="lt2"/>
                        </a:solidFill>
                        <a:latin typeface="Arial Rounded"/>
                        <a:ea typeface="Arial Rounded"/>
                        <a:cs typeface="Arial Rounded"/>
                        <a:sym typeface="Arial Rounded"/>
                      </a:endParaRPr>
                    </a:p>
                  </p:txBody>
                </p:sp>
                <p:sp>
                  <p:nvSpPr>
                    <p:cNvPr id="139" name="Google Shape;139;p1"/>
                    <p:cNvSpPr/>
                    <p:nvPr/>
                  </p:nvSpPr>
                  <p:spPr>
                    <a:xfrm>
                      <a:off x="2588910" y="4836666"/>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7</a:t>
                      </a:r>
                      <a:endParaRPr b="1" i="0" sz="1200" u="none" cap="none" strike="noStrike">
                        <a:solidFill>
                          <a:schemeClr val="lt2"/>
                        </a:solidFill>
                        <a:latin typeface="Arial Rounded"/>
                        <a:ea typeface="Arial Rounded"/>
                        <a:cs typeface="Arial Rounded"/>
                        <a:sym typeface="Arial Rounded"/>
                      </a:endParaRPr>
                    </a:p>
                  </p:txBody>
                </p:sp>
                <p:sp>
                  <p:nvSpPr>
                    <p:cNvPr id="140" name="Google Shape;140;p1"/>
                    <p:cNvSpPr/>
                    <p:nvPr/>
                  </p:nvSpPr>
                  <p:spPr>
                    <a:xfrm>
                      <a:off x="2856474" y="4838875"/>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8</a:t>
                      </a:r>
                      <a:endParaRPr b="1" i="0" sz="1200" u="none" cap="none" strike="noStrike">
                        <a:solidFill>
                          <a:schemeClr val="lt2"/>
                        </a:solidFill>
                        <a:latin typeface="Arial Rounded"/>
                        <a:ea typeface="Arial Rounded"/>
                        <a:cs typeface="Arial Rounded"/>
                        <a:sym typeface="Arial Rounded"/>
                      </a:endParaRPr>
                    </a:p>
                  </p:txBody>
                </p:sp>
                <p:sp>
                  <p:nvSpPr>
                    <p:cNvPr id="141" name="Google Shape;141;p1"/>
                    <p:cNvSpPr/>
                    <p:nvPr/>
                  </p:nvSpPr>
                  <p:spPr>
                    <a:xfrm>
                      <a:off x="3163989" y="4827544"/>
                      <a:ext cx="264841" cy="204930"/>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9</a:t>
                      </a:r>
                      <a:endParaRPr b="1" i="0" sz="1200" u="none" cap="none" strike="noStrike">
                        <a:solidFill>
                          <a:schemeClr val="lt2"/>
                        </a:solidFill>
                        <a:latin typeface="Arial Rounded"/>
                        <a:ea typeface="Arial Rounded"/>
                        <a:cs typeface="Arial Rounded"/>
                        <a:sym typeface="Arial Rounded"/>
                      </a:endParaRPr>
                    </a:p>
                  </p:txBody>
                </p:sp>
                <p:sp>
                  <p:nvSpPr>
                    <p:cNvPr id="142" name="Google Shape;142;p1"/>
                    <p:cNvSpPr/>
                    <p:nvPr/>
                  </p:nvSpPr>
                  <p:spPr>
                    <a:xfrm>
                      <a:off x="3474885" y="4816222"/>
                      <a:ext cx="347860" cy="227573"/>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100" u="none" cap="none" strike="noStrike">
                          <a:solidFill>
                            <a:schemeClr val="lt2"/>
                          </a:solidFill>
                          <a:latin typeface="Arial Rounded"/>
                          <a:ea typeface="Arial Rounded"/>
                          <a:cs typeface="Arial Rounded"/>
                          <a:sym typeface="Arial Rounded"/>
                        </a:rPr>
                        <a:t>1</a:t>
                      </a:r>
                      <a:r>
                        <a:rPr b="1" i="0" lang="en-US" sz="1200" u="none" cap="none" strike="noStrike">
                          <a:solidFill>
                            <a:schemeClr val="lt2"/>
                          </a:solidFill>
                          <a:latin typeface="Arial Rounded"/>
                          <a:ea typeface="Arial Rounded"/>
                          <a:cs typeface="Arial Rounded"/>
                          <a:sym typeface="Arial Rounded"/>
                        </a:rPr>
                        <a:t>0</a:t>
                      </a:r>
                      <a:endParaRPr b="1" i="0" sz="1200" u="none" cap="none" strike="noStrike">
                        <a:solidFill>
                          <a:schemeClr val="lt2"/>
                        </a:solidFill>
                        <a:latin typeface="Arial Rounded"/>
                        <a:ea typeface="Arial Rounded"/>
                        <a:cs typeface="Arial Rounded"/>
                        <a:sym typeface="Arial Rounded"/>
                      </a:endParaRPr>
                    </a:p>
                  </p:txBody>
                </p:sp>
              </p:grpSp>
              <p:grpSp>
                <p:nvGrpSpPr>
                  <p:cNvPr id="143" name="Google Shape;143;p1"/>
                  <p:cNvGrpSpPr/>
                  <p:nvPr/>
                </p:nvGrpSpPr>
                <p:grpSpPr>
                  <a:xfrm>
                    <a:off x="4556357" y="4257399"/>
                    <a:ext cx="1797289" cy="227571"/>
                    <a:chOff x="2219459" y="4826306"/>
                    <a:chExt cx="1627136" cy="227571"/>
                  </a:xfrm>
                </p:grpSpPr>
                <p:sp>
                  <p:nvSpPr>
                    <p:cNvPr id="144" name="Google Shape;144;p1"/>
                    <p:cNvSpPr/>
                    <p:nvPr/>
                  </p:nvSpPr>
                  <p:spPr>
                    <a:xfrm>
                      <a:off x="2219459" y="4851982"/>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11</a:t>
                      </a:r>
                      <a:endParaRPr b="1" i="0" sz="1200" u="none" cap="none" strike="noStrike">
                        <a:solidFill>
                          <a:schemeClr val="lt2"/>
                        </a:solidFill>
                        <a:latin typeface="Arial Rounded"/>
                        <a:ea typeface="Arial Rounded"/>
                        <a:cs typeface="Arial Rounded"/>
                        <a:sym typeface="Arial Rounded"/>
                      </a:endParaRPr>
                    </a:p>
                  </p:txBody>
                </p:sp>
                <p:sp>
                  <p:nvSpPr>
                    <p:cNvPr id="145" name="Google Shape;145;p1"/>
                    <p:cNvSpPr/>
                    <p:nvPr/>
                  </p:nvSpPr>
                  <p:spPr>
                    <a:xfrm>
                      <a:off x="2498320" y="4856643"/>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12</a:t>
                      </a:r>
                      <a:endParaRPr b="1" i="0" sz="1200" u="none" cap="none" strike="noStrike">
                        <a:solidFill>
                          <a:schemeClr val="lt2"/>
                        </a:solidFill>
                        <a:latin typeface="Arial Rounded"/>
                        <a:ea typeface="Arial Rounded"/>
                        <a:cs typeface="Arial Rounded"/>
                        <a:sym typeface="Arial Rounded"/>
                      </a:endParaRPr>
                    </a:p>
                  </p:txBody>
                </p:sp>
                <p:sp>
                  <p:nvSpPr>
                    <p:cNvPr id="146" name="Google Shape;146;p1"/>
                    <p:cNvSpPr/>
                    <p:nvPr/>
                  </p:nvSpPr>
                  <p:spPr>
                    <a:xfrm>
                      <a:off x="2929767" y="4826306"/>
                      <a:ext cx="363974" cy="22550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13</a:t>
                      </a:r>
                      <a:endParaRPr b="1" i="0" sz="1200" u="none" cap="none" strike="noStrike">
                        <a:solidFill>
                          <a:schemeClr val="lt2"/>
                        </a:solidFill>
                        <a:latin typeface="Arial Rounded"/>
                        <a:ea typeface="Arial Rounded"/>
                        <a:cs typeface="Arial Rounded"/>
                        <a:sym typeface="Arial Rounded"/>
                      </a:endParaRPr>
                    </a:p>
                  </p:txBody>
                </p:sp>
                <p:sp>
                  <p:nvSpPr>
                    <p:cNvPr id="147" name="Google Shape;147;p1"/>
                    <p:cNvSpPr/>
                    <p:nvPr/>
                  </p:nvSpPr>
                  <p:spPr>
                    <a:xfrm>
                      <a:off x="3215836" y="4852611"/>
                      <a:ext cx="363973"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14</a:t>
                      </a:r>
                      <a:endParaRPr b="1" i="0" sz="1200" u="none" cap="none" strike="noStrike">
                        <a:solidFill>
                          <a:schemeClr val="lt2"/>
                        </a:solidFill>
                        <a:latin typeface="Arial Rounded"/>
                        <a:ea typeface="Arial Rounded"/>
                        <a:cs typeface="Arial Rounded"/>
                        <a:sym typeface="Arial Rounded"/>
                      </a:endParaRPr>
                    </a:p>
                  </p:txBody>
                </p:sp>
                <p:sp>
                  <p:nvSpPr>
                    <p:cNvPr id="148" name="Google Shape;148;p1"/>
                    <p:cNvSpPr/>
                    <p:nvPr/>
                  </p:nvSpPr>
                  <p:spPr>
                    <a:xfrm>
                      <a:off x="3473131" y="4826306"/>
                      <a:ext cx="373464"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15</a:t>
                      </a:r>
                      <a:endParaRPr b="1" i="0" sz="1200" u="none" cap="none" strike="noStrike">
                        <a:solidFill>
                          <a:schemeClr val="lt2"/>
                        </a:solidFill>
                        <a:latin typeface="Arial Rounded"/>
                        <a:ea typeface="Arial Rounded"/>
                        <a:cs typeface="Arial Rounded"/>
                        <a:sym typeface="Arial Rounded"/>
                      </a:endParaRPr>
                    </a:p>
                  </p:txBody>
                </p:sp>
              </p:grpSp>
              <p:sp>
                <p:nvSpPr>
                  <p:cNvPr id="149" name="Google Shape;149;p1"/>
                  <p:cNvSpPr/>
                  <p:nvPr/>
                </p:nvSpPr>
                <p:spPr>
                  <a:xfrm>
                    <a:off x="5920577" y="3226935"/>
                    <a:ext cx="402035"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32</a:t>
                    </a:r>
                    <a:endParaRPr b="1" i="0" sz="1200" u="none" cap="none" strike="noStrike">
                      <a:solidFill>
                        <a:schemeClr val="lt2"/>
                      </a:solidFill>
                      <a:latin typeface="Arial Rounded"/>
                      <a:ea typeface="Arial Rounded"/>
                      <a:cs typeface="Arial Rounded"/>
                      <a:sym typeface="Arial Rounded"/>
                    </a:endParaRPr>
                  </a:p>
                </p:txBody>
              </p:sp>
              <p:sp>
                <p:nvSpPr>
                  <p:cNvPr id="150" name="Google Shape;150;p1"/>
                  <p:cNvSpPr/>
                  <p:nvPr/>
                </p:nvSpPr>
                <p:spPr>
                  <a:xfrm>
                    <a:off x="5594796" y="3226935"/>
                    <a:ext cx="428222"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31</a:t>
                    </a:r>
                    <a:endParaRPr b="1" i="0" sz="1200" u="none" cap="none" strike="noStrike">
                      <a:solidFill>
                        <a:schemeClr val="lt2"/>
                      </a:solidFill>
                      <a:latin typeface="Arial Rounded"/>
                      <a:ea typeface="Arial Rounded"/>
                      <a:cs typeface="Arial Rounded"/>
                      <a:sym typeface="Arial Rounded"/>
                    </a:endParaRPr>
                  </a:p>
                </p:txBody>
              </p:sp>
              <p:grpSp>
                <p:nvGrpSpPr>
                  <p:cNvPr id="151" name="Google Shape;151;p1"/>
                  <p:cNvGrpSpPr/>
                  <p:nvPr/>
                </p:nvGrpSpPr>
                <p:grpSpPr>
                  <a:xfrm>
                    <a:off x="956737" y="3198446"/>
                    <a:ext cx="4759779" cy="227571"/>
                    <a:chOff x="1640747" y="3178774"/>
                    <a:chExt cx="4759779" cy="227571"/>
                  </a:xfrm>
                </p:grpSpPr>
                <p:sp>
                  <p:nvSpPr>
                    <p:cNvPr id="152" name="Google Shape;152;p1"/>
                    <p:cNvSpPr/>
                    <p:nvPr/>
                  </p:nvSpPr>
                  <p:spPr>
                    <a:xfrm>
                      <a:off x="1640747" y="3180759"/>
                      <a:ext cx="402035" cy="22550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18</a:t>
                      </a:r>
                      <a:endParaRPr b="1" i="0" sz="1200" u="none" cap="none" strike="noStrike">
                        <a:solidFill>
                          <a:schemeClr val="lt2"/>
                        </a:solidFill>
                        <a:latin typeface="Arial Rounded"/>
                        <a:ea typeface="Arial Rounded"/>
                        <a:cs typeface="Arial Rounded"/>
                        <a:sym typeface="Arial Rounded"/>
                      </a:endParaRPr>
                    </a:p>
                  </p:txBody>
                </p:sp>
                <p:sp>
                  <p:nvSpPr>
                    <p:cNvPr id="153" name="Google Shape;153;p1"/>
                    <p:cNvSpPr/>
                    <p:nvPr/>
                  </p:nvSpPr>
                  <p:spPr>
                    <a:xfrm>
                      <a:off x="1979922" y="3205502"/>
                      <a:ext cx="40203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19</a:t>
                      </a:r>
                      <a:endParaRPr b="1" i="0" sz="1200" u="none" cap="none" strike="noStrike">
                        <a:solidFill>
                          <a:schemeClr val="lt2"/>
                        </a:solidFill>
                        <a:latin typeface="Arial Rounded"/>
                        <a:ea typeface="Arial Rounded"/>
                        <a:cs typeface="Arial Rounded"/>
                        <a:sym typeface="Arial Rounded"/>
                      </a:endParaRPr>
                    </a:p>
                  </p:txBody>
                </p:sp>
                <p:sp>
                  <p:nvSpPr>
                    <p:cNvPr id="154" name="Google Shape;154;p1"/>
                    <p:cNvSpPr/>
                    <p:nvPr/>
                  </p:nvSpPr>
                  <p:spPr>
                    <a:xfrm>
                      <a:off x="2324392" y="3178774"/>
                      <a:ext cx="412518"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20</a:t>
                      </a:r>
                      <a:endParaRPr b="1" i="0" sz="1200" u="none" cap="none" strike="noStrike">
                        <a:solidFill>
                          <a:schemeClr val="lt2"/>
                        </a:solidFill>
                        <a:latin typeface="Arial Rounded"/>
                        <a:ea typeface="Arial Rounded"/>
                        <a:cs typeface="Arial Rounded"/>
                        <a:sym typeface="Arial Rounded"/>
                      </a:endParaRPr>
                    </a:p>
                  </p:txBody>
                </p:sp>
                <p:grpSp>
                  <p:nvGrpSpPr>
                    <p:cNvPr id="155" name="Google Shape;155;p1"/>
                    <p:cNvGrpSpPr/>
                    <p:nvPr/>
                  </p:nvGrpSpPr>
                  <p:grpSpPr>
                    <a:xfrm>
                      <a:off x="2709183" y="3178774"/>
                      <a:ext cx="1879764" cy="227571"/>
                      <a:chOff x="2134294" y="4825883"/>
                      <a:chExt cx="1701803" cy="227571"/>
                    </a:xfrm>
                  </p:grpSpPr>
                  <p:sp>
                    <p:nvSpPr>
                      <p:cNvPr id="156" name="Google Shape;156;p1"/>
                      <p:cNvSpPr/>
                      <p:nvPr/>
                    </p:nvSpPr>
                    <p:spPr>
                      <a:xfrm>
                        <a:off x="2134294" y="4856219"/>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21</a:t>
                        </a:r>
                        <a:endParaRPr b="1" i="0" sz="1200" u="none" cap="none" strike="noStrike">
                          <a:solidFill>
                            <a:schemeClr val="lt2"/>
                          </a:solidFill>
                          <a:latin typeface="Arial Rounded"/>
                          <a:ea typeface="Arial Rounded"/>
                          <a:cs typeface="Arial Rounded"/>
                          <a:sym typeface="Arial Rounded"/>
                        </a:endParaRPr>
                      </a:p>
                    </p:txBody>
                  </p:sp>
                  <p:sp>
                    <p:nvSpPr>
                      <p:cNvPr id="157" name="Google Shape;157;p1"/>
                      <p:cNvSpPr/>
                      <p:nvPr/>
                    </p:nvSpPr>
                    <p:spPr>
                      <a:xfrm>
                        <a:off x="2460929" y="4856219"/>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22</a:t>
                        </a:r>
                        <a:endParaRPr b="1" i="0" sz="1200" u="none" cap="none" strike="noStrike">
                          <a:solidFill>
                            <a:schemeClr val="lt2"/>
                          </a:solidFill>
                          <a:latin typeface="Arial Rounded"/>
                          <a:ea typeface="Arial Rounded"/>
                          <a:cs typeface="Arial Rounded"/>
                          <a:sym typeface="Arial Rounded"/>
                        </a:endParaRPr>
                      </a:p>
                    </p:txBody>
                  </p:sp>
                  <p:sp>
                    <p:nvSpPr>
                      <p:cNvPr id="158" name="Google Shape;158;p1"/>
                      <p:cNvSpPr/>
                      <p:nvPr/>
                    </p:nvSpPr>
                    <p:spPr>
                      <a:xfrm>
                        <a:off x="2787810" y="4825883"/>
                        <a:ext cx="330782" cy="215993"/>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23</a:t>
                        </a:r>
                        <a:endParaRPr b="1" i="0" sz="1200" u="none" cap="none" strike="noStrike">
                          <a:solidFill>
                            <a:schemeClr val="lt2"/>
                          </a:solidFill>
                          <a:latin typeface="Arial Rounded"/>
                          <a:ea typeface="Arial Rounded"/>
                          <a:cs typeface="Arial Rounded"/>
                          <a:sym typeface="Arial Rounded"/>
                        </a:endParaRPr>
                      </a:p>
                    </p:txBody>
                  </p:sp>
                  <p:sp>
                    <p:nvSpPr>
                      <p:cNvPr id="159" name="Google Shape;159;p1"/>
                      <p:cNvSpPr/>
                      <p:nvPr/>
                    </p:nvSpPr>
                    <p:spPr>
                      <a:xfrm>
                        <a:off x="3187277" y="4837855"/>
                        <a:ext cx="363973"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24</a:t>
                        </a:r>
                        <a:endParaRPr b="1" i="0" sz="1200" u="none" cap="none" strike="noStrike">
                          <a:solidFill>
                            <a:schemeClr val="lt2"/>
                          </a:solidFill>
                          <a:latin typeface="Arial Rounded"/>
                          <a:ea typeface="Arial Rounded"/>
                          <a:cs typeface="Arial Rounded"/>
                          <a:sym typeface="Arial Rounded"/>
                        </a:endParaRPr>
                      </a:p>
                    </p:txBody>
                  </p:sp>
                  <p:sp>
                    <p:nvSpPr>
                      <p:cNvPr id="160" name="Google Shape;160;p1"/>
                      <p:cNvSpPr/>
                      <p:nvPr/>
                    </p:nvSpPr>
                    <p:spPr>
                      <a:xfrm>
                        <a:off x="3462633" y="4825883"/>
                        <a:ext cx="373464"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25</a:t>
                        </a:r>
                        <a:endParaRPr b="1" i="0" sz="1200" u="none" cap="none" strike="noStrike">
                          <a:solidFill>
                            <a:schemeClr val="lt2"/>
                          </a:solidFill>
                          <a:latin typeface="Arial Rounded"/>
                          <a:ea typeface="Arial Rounded"/>
                          <a:cs typeface="Arial Rounded"/>
                          <a:sym typeface="Arial Rounded"/>
                        </a:endParaRPr>
                      </a:p>
                    </p:txBody>
                  </p:sp>
                </p:grpSp>
                <p:grpSp>
                  <p:nvGrpSpPr>
                    <p:cNvPr id="161" name="Google Shape;161;p1"/>
                    <p:cNvGrpSpPr/>
                    <p:nvPr/>
                  </p:nvGrpSpPr>
                  <p:grpSpPr>
                    <a:xfrm>
                      <a:off x="4517451" y="3178774"/>
                      <a:ext cx="1883075" cy="227571"/>
                      <a:chOff x="2141795" y="4826306"/>
                      <a:chExt cx="1704800" cy="227571"/>
                    </a:xfrm>
                  </p:grpSpPr>
                  <p:sp>
                    <p:nvSpPr>
                      <p:cNvPr id="162" name="Google Shape;162;p1"/>
                      <p:cNvSpPr/>
                      <p:nvPr/>
                    </p:nvSpPr>
                    <p:spPr>
                      <a:xfrm>
                        <a:off x="2141795" y="4852611"/>
                        <a:ext cx="363974"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26</a:t>
                        </a:r>
                        <a:endParaRPr b="1" i="0" sz="1200" u="none" cap="none" strike="noStrike">
                          <a:solidFill>
                            <a:schemeClr val="lt2"/>
                          </a:solidFill>
                          <a:latin typeface="Arial Rounded"/>
                          <a:ea typeface="Arial Rounded"/>
                          <a:cs typeface="Arial Rounded"/>
                          <a:sym typeface="Arial Rounded"/>
                        </a:endParaRPr>
                      </a:p>
                    </p:txBody>
                  </p:sp>
                  <p:sp>
                    <p:nvSpPr>
                      <p:cNvPr id="163" name="Google Shape;163;p1"/>
                      <p:cNvSpPr/>
                      <p:nvPr/>
                    </p:nvSpPr>
                    <p:spPr>
                      <a:xfrm>
                        <a:off x="2469222" y="4856642"/>
                        <a:ext cx="387681"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27</a:t>
                        </a:r>
                        <a:endParaRPr b="1" i="0" sz="1200" u="none" cap="none" strike="noStrike">
                          <a:solidFill>
                            <a:schemeClr val="lt2"/>
                          </a:solidFill>
                          <a:latin typeface="Arial Rounded"/>
                          <a:ea typeface="Arial Rounded"/>
                          <a:cs typeface="Arial Rounded"/>
                          <a:sym typeface="Arial Rounded"/>
                        </a:endParaRPr>
                      </a:p>
                    </p:txBody>
                  </p:sp>
                  <p:sp>
                    <p:nvSpPr>
                      <p:cNvPr id="164" name="Google Shape;164;p1"/>
                      <p:cNvSpPr/>
                      <p:nvPr/>
                    </p:nvSpPr>
                    <p:spPr>
                      <a:xfrm>
                        <a:off x="2815512" y="4826306"/>
                        <a:ext cx="363974" cy="225509"/>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28</a:t>
                        </a:r>
                        <a:endParaRPr b="1" i="0" sz="1200" u="none" cap="none" strike="noStrike">
                          <a:solidFill>
                            <a:schemeClr val="lt2"/>
                          </a:solidFill>
                          <a:latin typeface="Arial Rounded"/>
                          <a:ea typeface="Arial Rounded"/>
                          <a:cs typeface="Arial Rounded"/>
                          <a:sym typeface="Arial Rounded"/>
                        </a:endParaRPr>
                      </a:p>
                    </p:txBody>
                  </p:sp>
                  <p:sp>
                    <p:nvSpPr>
                      <p:cNvPr id="165" name="Google Shape;165;p1"/>
                      <p:cNvSpPr/>
                      <p:nvPr/>
                    </p:nvSpPr>
                    <p:spPr>
                      <a:xfrm>
                        <a:off x="3120518" y="4852611"/>
                        <a:ext cx="363973"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29</a:t>
                        </a:r>
                        <a:endParaRPr b="1" i="0" sz="1200" u="none" cap="none" strike="noStrike">
                          <a:solidFill>
                            <a:schemeClr val="lt2"/>
                          </a:solidFill>
                          <a:latin typeface="Arial Rounded"/>
                          <a:ea typeface="Arial Rounded"/>
                          <a:cs typeface="Arial Rounded"/>
                          <a:sym typeface="Arial Rounded"/>
                        </a:endParaRPr>
                      </a:p>
                    </p:txBody>
                  </p:sp>
                  <p:sp>
                    <p:nvSpPr>
                      <p:cNvPr id="166" name="Google Shape;166;p1"/>
                      <p:cNvSpPr/>
                      <p:nvPr/>
                    </p:nvSpPr>
                    <p:spPr>
                      <a:xfrm>
                        <a:off x="3473131" y="4826306"/>
                        <a:ext cx="373464"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30</a:t>
                        </a:r>
                        <a:endParaRPr b="1" i="0" sz="1200" u="none" cap="none" strike="noStrike">
                          <a:solidFill>
                            <a:schemeClr val="lt2"/>
                          </a:solidFill>
                          <a:latin typeface="Arial Rounded"/>
                          <a:ea typeface="Arial Rounded"/>
                          <a:cs typeface="Arial Rounded"/>
                          <a:sym typeface="Arial Rounded"/>
                        </a:endParaRPr>
                      </a:p>
                    </p:txBody>
                  </p:sp>
                </p:grpSp>
              </p:grpSp>
              <p:sp>
                <p:nvSpPr>
                  <p:cNvPr id="167" name="Google Shape;167;p1"/>
                  <p:cNvSpPr/>
                  <p:nvPr/>
                </p:nvSpPr>
                <p:spPr>
                  <a:xfrm>
                    <a:off x="6504112" y="4255337"/>
                    <a:ext cx="412518"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17</a:t>
                    </a:r>
                    <a:endParaRPr b="1" i="0" sz="1200" u="none" cap="none" strike="noStrike">
                      <a:solidFill>
                        <a:schemeClr val="lt2"/>
                      </a:solidFill>
                      <a:latin typeface="Arial Rounded"/>
                      <a:ea typeface="Arial Rounded"/>
                      <a:cs typeface="Arial Rounded"/>
                      <a:sym typeface="Arial Rounded"/>
                    </a:endParaRPr>
                  </a:p>
                </p:txBody>
              </p:sp>
              <p:sp>
                <p:nvSpPr>
                  <p:cNvPr id="168" name="Google Shape;168;p1"/>
                  <p:cNvSpPr/>
                  <p:nvPr/>
                </p:nvSpPr>
                <p:spPr>
                  <a:xfrm>
                    <a:off x="6211954" y="4255337"/>
                    <a:ext cx="412518" cy="227571"/>
                  </a:xfrm>
                  <a:prstGeom prst="rect">
                    <a:avLst/>
                  </a:prstGeom>
                  <a:no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16</a:t>
                    </a:r>
                    <a:endParaRPr b="1" i="0" sz="1200" u="none" cap="none" strike="noStrike">
                      <a:solidFill>
                        <a:schemeClr val="lt2"/>
                      </a:solidFill>
                      <a:latin typeface="Arial Rounded"/>
                      <a:ea typeface="Arial Rounded"/>
                      <a:cs typeface="Arial Rounded"/>
                      <a:sym typeface="Arial Rounded"/>
                    </a:endParaRPr>
                  </a:p>
                </p:txBody>
              </p:sp>
              <p:sp>
                <p:nvSpPr>
                  <p:cNvPr id="169" name="Google Shape;169;p1"/>
                  <p:cNvSpPr/>
                  <p:nvPr/>
                </p:nvSpPr>
                <p:spPr>
                  <a:xfrm>
                    <a:off x="6211954" y="3221437"/>
                    <a:ext cx="402035"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33</a:t>
                    </a:r>
                    <a:endParaRPr b="1" i="0" sz="1200" u="none" cap="none" strike="noStrike">
                      <a:solidFill>
                        <a:schemeClr val="lt2"/>
                      </a:solidFill>
                      <a:latin typeface="Arial Rounded"/>
                      <a:ea typeface="Arial Rounded"/>
                      <a:cs typeface="Arial Rounded"/>
                      <a:sym typeface="Arial Rounded"/>
                    </a:endParaRPr>
                  </a:p>
                </p:txBody>
              </p:sp>
              <p:sp>
                <p:nvSpPr>
                  <p:cNvPr id="170" name="Google Shape;170;p1"/>
                  <p:cNvSpPr/>
                  <p:nvPr/>
                </p:nvSpPr>
                <p:spPr>
                  <a:xfrm>
                    <a:off x="6507766" y="3226935"/>
                    <a:ext cx="402035" cy="165742"/>
                  </a:xfrm>
                  <a:prstGeom prst="rect">
                    <a:avLst/>
                  </a:prstGeom>
                  <a:solidFill>
                    <a:schemeClr val="lt1"/>
                  </a:solidFill>
                  <a:ln>
                    <a:noFill/>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rPr b="1" i="0" lang="en-US" sz="1200" u="none" cap="none" strike="noStrike">
                        <a:solidFill>
                          <a:schemeClr val="lt2"/>
                        </a:solidFill>
                        <a:latin typeface="Arial Rounded"/>
                        <a:ea typeface="Arial Rounded"/>
                        <a:cs typeface="Arial Rounded"/>
                        <a:sym typeface="Arial Rounded"/>
                      </a:rPr>
                      <a:t>34</a:t>
                    </a:r>
                    <a:endParaRPr b="1" i="0" sz="1200" u="none" cap="none" strike="noStrike">
                      <a:solidFill>
                        <a:schemeClr val="lt2"/>
                      </a:solidFill>
                      <a:latin typeface="Arial Rounded"/>
                      <a:ea typeface="Arial Rounded"/>
                      <a:cs typeface="Arial Rounded"/>
                      <a:sym typeface="Arial Rounded"/>
                    </a:endParaRPr>
                  </a:p>
                </p:txBody>
              </p:sp>
            </p:grpSp>
          </p:grpSp>
        </p:grpSp>
      </p:grpSp>
      <p:grpSp>
        <p:nvGrpSpPr>
          <p:cNvPr id="171" name="Google Shape;171;p1"/>
          <p:cNvGrpSpPr/>
          <p:nvPr/>
        </p:nvGrpSpPr>
        <p:grpSpPr>
          <a:xfrm>
            <a:off x="8925392" y="550938"/>
            <a:ext cx="2362760" cy="2493959"/>
            <a:chOff x="8957586" y="529759"/>
            <a:chExt cx="2362760" cy="2493959"/>
          </a:xfrm>
        </p:grpSpPr>
        <p:sp>
          <p:nvSpPr>
            <p:cNvPr id="172" name="Google Shape;172;p1"/>
            <p:cNvSpPr txBox="1"/>
            <p:nvPr/>
          </p:nvSpPr>
          <p:spPr>
            <a:xfrm>
              <a:off x="10048509" y="2045664"/>
              <a:ext cx="156600" cy="276959"/>
            </a:xfrm>
            <a:prstGeom prst="rect">
              <a:avLst/>
            </a:prstGeom>
            <a:no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2E75B6"/>
                </a:buClr>
                <a:buSzPts val="1200"/>
                <a:buFont typeface="Arial Rounded"/>
                <a:buNone/>
              </a:pPr>
              <a:r>
                <a:rPr b="1" i="0" lang="en-US" sz="1200" u="none" cap="none" strike="noStrike">
                  <a:solidFill>
                    <a:srgbClr val="2E75B6"/>
                  </a:solidFill>
                  <a:latin typeface="Arial Rounded"/>
                  <a:ea typeface="Arial Rounded"/>
                  <a:cs typeface="Arial Rounded"/>
                  <a:sym typeface="Arial Rounded"/>
                </a:rPr>
                <a:t>8</a:t>
              </a:r>
              <a:endParaRPr b="0" i="0" sz="1400" u="none" cap="none" strike="noStrike">
                <a:solidFill>
                  <a:srgbClr val="000000"/>
                </a:solidFill>
                <a:latin typeface="Arial"/>
                <a:ea typeface="Arial"/>
                <a:cs typeface="Arial"/>
                <a:sym typeface="Arial"/>
              </a:endParaRPr>
            </a:p>
          </p:txBody>
        </p:sp>
        <p:grpSp>
          <p:nvGrpSpPr>
            <p:cNvPr id="173" name="Google Shape;173;p1"/>
            <p:cNvGrpSpPr/>
            <p:nvPr/>
          </p:nvGrpSpPr>
          <p:grpSpPr>
            <a:xfrm rot="-5400000">
              <a:off x="8891987" y="595359"/>
              <a:ext cx="2493959" cy="2362760"/>
              <a:chOff x="6251327" y="2097853"/>
              <a:chExt cx="2883234" cy="2610787"/>
            </a:xfrm>
          </p:grpSpPr>
          <p:grpSp>
            <p:nvGrpSpPr>
              <p:cNvPr id="174" name="Google Shape;174;p1"/>
              <p:cNvGrpSpPr/>
              <p:nvPr/>
            </p:nvGrpSpPr>
            <p:grpSpPr>
              <a:xfrm>
                <a:off x="6251327" y="2097853"/>
                <a:ext cx="2883234" cy="2610787"/>
                <a:chOff x="3812927" y="2066322"/>
                <a:chExt cx="2883234" cy="2610787"/>
              </a:xfrm>
            </p:grpSpPr>
            <p:grpSp>
              <p:nvGrpSpPr>
                <p:cNvPr id="175" name="Google Shape;175;p1"/>
                <p:cNvGrpSpPr/>
                <p:nvPr/>
              </p:nvGrpSpPr>
              <p:grpSpPr>
                <a:xfrm rot="5400000">
                  <a:off x="3898172" y="2332134"/>
                  <a:ext cx="2259730" cy="2430220"/>
                  <a:chOff x="3617321" y="5746400"/>
                  <a:chExt cx="2799104" cy="520456"/>
                </a:xfrm>
              </p:grpSpPr>
              <p:sp>
                <p:nvSpPr>
                  <p:cNvPr id="176" name="Google Shape;176;p1"/>
                  <p:cNvSpPr/>
                  <p:nvPr/>
                </p:nvSpPr>
                <p:spPr>
                  <a:xfrm>
                    <a:off x="3617321" y="5774476"/>
                    <a:ext cx="2458299" cy="396833"/>
                  </a:xfrm>
                  <a:prstGeom prst="rect">
                    <a:avLst/>
                  </a:prstGeom>
                  <a:noFill/>
                  <a:ln cap="flat" cmpd="sng" w="12700">
                    <a:solidFill>
                      <a:srgbClr val="8DA9DB"/>
                    </a:solidFill>
                    <a:prstDash val="solid"/>
                    <a:round/>
                    <a:headEnd len="sm" w="sm" type="none"/>
                    <a:tailEnd len="sm" w="sm" type="none"/>
                  </a:ln>
                </p:spPr>
                <p:txBody>
                  <a:bodyPr anchorCtr="0" anchor="ctr" bIns="45700" lIns="91425" spcFirstLastPara="1" rIns="91425" wrap="square" tIns="45700">
                    <a:noAutofit/>
                  </a:bodyPr>
                  <a:lstStyle/>
                  <a:p>
                    <a:pPr indent="0" lvl="0" marL="0" marR="0" rtl="0" algn="ctr">
                      <a:lnSpc>
                        <a:spcPct val="100000"/>
                      </a:lnSpc>
                      <a:spcBef>
                        <a:spcPts val="0"/>
                      </a:spcBef>
                      <a:spcAft>
                        <a:spcPts val="0"/>
                      </a:spcAft>
                      <a:buNone/>
                    </a:pPr>
                    <a:r>
                      <a:t/>
                    </a:r>
                    <a:endParaRPr b="1" i="0" sz="1400" u="none" cap="none" strike="noStrike">
                      <a:solidFill>
                        <a:schemeClr val="lt2"/>
                      </a:solidFill>
                      <a:latin typeface="Libre Baskerville"/>
                      <a:ea typeface="Libre Baskerville"/>
                      <a:cs typeface="Libre Baskerville"/>
                      <a:sym typeface="Libre Baskerville"/>
                    </a:endParaRPr>
                  </a:p>
                </p:txBody>
              </p:sp>
              <p:sp>
                <p:nvSpPr>
                  <p:cNvPr id="177" name="Google Shape;177;p1"/>
                  <p:cNvSpPr/>
                  <p:nvPr/>
                </p:nvSpPr>
                <p:spPr>
                  <a:xfrm rot="5400000">
                    <a:off x="6024938" y="5813866"/>
                    <a:ext cx="458953" cy="324021"/>
                  </a:xfrm>
                  <a:prstGeom prst="rect">
                    <a:avLst/>
                  </a:prstGeom>
                  <a:solidFill>
                    <a:schemeClr val="lt1"/>
                  </a:solid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None/>
                    </a:pPr>
                    <a:r>
                      <a:rPr b="0" i="0" lang="en-US" sz="1200" u="none" cap="none" strike="noStrike">
                        <a:solidFill>
                          <a:schemeClr val="lt2"/>
                        </a:solidFill>
                        <a:latin typeface="Arial Black"/>
                        <a:ea typeface="Arial Black"/>
                        <a:cs typeface="Arial Black"/>
                        <a:sym typeface="Arial Black"/>
                      </a:rPr>
                      <a:t> </a:t>
                    </a:r>
                    <a:r>
                      <a:rPr i="0" lang="en-US" sz="1200" u="none" cap="none" strike="noStrike">
                        <a:solidFill>
                          <a:schemeClr val="lt2"/>
                        </a:solidFill>
                      </a:rPr>
                      <a:t>7            8</a:t>
                    </a:r>
                    <a:endParaRPr i="0" sz="1200" u="none" cap="none" strike="noStrike">
                      <a:solidFill>
                        <a:schemeClr val="lt2"/>
                      </a:solidFill>
                    </a:endParaRPr>
                  </a:p>
                </p:txBody>
              </p:sp>
              <p:sp>
                <p:nvSpPr>
                  <p:cNvPr id="178" name="Google Shape;178;p1"/>
                  <p:cNvSpPr/>
                  <p:nvPr/>
                </p:nvSpPr>
                <p:spPr>
                  <a:xfrm>
                    <a:off x="3684169" y="6177583"/>
                    <a:ext cx="2324603" cy="89273"/>
                  </a:xfrm>
                  <a:prstGeom prst="rect">
                    <a:avLst/>
                  </a:prstGeom>
                  <a:solidFill>
                    <a:schemeClr val="lt1"/>
                  </a:solid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None/>
                    </a:pPr>
                    <a:r>
                      <a:rPr i="0" lang="en-US" sz="1200" u="none" cap="none" strike="noStrike">
                        <a:solidFill>
                          <a:schemeClr val="lt2"/>
                        </a:solidFill>
                      </a:rPr>
                      <a:t>12     11     10      9</a:t>
                    </a:r>
                    <a:endParaRPr i="0" sz="1200" u="none" cap="none" strike="noStrike">
                      <a:solidFill>
                        <a:schemeClr val="lt2"/>
                      </a:solidFill>
                    </a:endParaRPr>
                  </a:p>
                </p:txBody>
              </p:sp>
            </p:grpSp>
            <p:sp>
              <p:nvSpPr>
                <p:cNvPr id="179" name="Google Shape;179;p1"/>
                <p:cNvSpPr/>
                <p:nvPr/>
              </p:nvSpPr>
              <p:spPr>
                <a:xfrm rot="5400000">
                  <a:off x="5377313" y="3146918"/>
                  <a:ext cx="2112176" cy="525519"/>
                </a:xfrm>
                <a:prstGeom prst="rect">
                  <a:avLst/>
                </a:prstGeom>
                <a:solidFill>
                  <a:schemeClr val="lt1"/>
                </a:solidFill>
                <a:ln>
                  <a:noFill/>
                </a:ln>
              </p:spPr>
              <p:txBody>
                <a:bodyPr anchorCtr="1" anchor="ctr" bIns="0" lIns="0" spcFirstLastPara="1" rIns="0" wrap="square" tIns="0">
                  <a:noAutofit/>
                </a:bodyPr>
                <a:lstStyle/>
                <a:p>
                  <a:pPr indent="-228600" lvl="0" marL="228600" marR="0" rtl="0" algn="ctr">
                    <a:lnSpc>
                      <a:spcPct val="100000"/>
                    </a:lnSpc>
                    <a:spcBef>
                      <a:spcPts val="0"/>
                    </a:spcBef>
                    <a:spcAft>
                      <a:spcPts val="0"/>
                    </a:spcAft>
                    <a:buClr>
                      <a:srgbClr val="000000"/>
                    </a:buClr>
                    <a:buSzPts val="1200"/>
                    <a:buFont typeface="Arial"/>
                    <a:buAutoNum type="arabicPlain" startAt="3"/>
                  </a:pPr>
                  <a:r>
                    <a:rPr i="0" lang="en-US" sz="1200" u="none" cap="none" strike="noStrike">
                      <a:solidFill>
                        <a:schemeClr val="lt2"/>
                      </a:solidFill>
                    </a:rPr>
                    <a:t>   4       5       6    </a:t>
                  </a:r>
                  <a:r>
                    <a:rPr b="0" i="0" lang="en-US" sz="1200" u="none" cap="none" strike="noStrike">
                      <a:solidFill>
                        <a:schemeClr val="lt2"/>
                      </a:solidFill>
                      <a:latin typeface="Arial Black"/>
                      <a:ea typeface="Arial Black"/>
                      <a:cs typeface="Arial Black"/>
                      <a:sym typeface="Arial Black"/>
                    </a:rPr>
                    <a:t>   </a:t>
                  </a:r>
                  <a:endParaRPr b="0" i="0" sz="1200" u="none" cap="none" strike="noStrike">
                    <a:solidFill>
                      <a:schemeClr val="lt2"/>
                    </a:solidFill>
                    <a:latin typeface="Arial Black"/>
                    <a:ea typeface="Arial Black"/>
                    <a:cs typeface="Arial Black"/>
                    <a:sym typeface="Arial Black"/>
                  </a:endParaRPr>
                </a:p>
              </p:txBody>
            </p:sp>
            <p:sp>
              <p:nvSpPr>
                <p:cNvPr id="180" name="Google Shape;180;p1"/>
                <p:cNvSpPr/>
                <p:nvPr/>
              </p:nvSpPr>
              <p:spPr>
                <a:xfrm>
                  <a:off x="4100106" y="2066322"/>
                  <a:ext cx="2143038" cy="261584"/>
                </a:xfrm>
                <a:prstGeom prst="rect">
                  <a:avLst/>
                </a:prstGeom>
                <a:solidFill>
                  <a:schemeClr val="lt1"/>
                </a:solidFill>
                <a:ln>
                  <a:noFill/>
                </a:ln>
              </p:spPr>
              <p:txBody>
                <a:bodyPr anchorCtr="1" anchor="ctr" bIns="0" lIns="0" spcFirstLastPara="1" rIns="0" wrap="square" tIns="0">
                  <a:noAutofit/>
                </a:bodyPr>
                <a:lstStyle/>
                <a:p>
                  <a:pPr indent="0" lvl="0" marL="0" marR="0" rtl="0" algn="ctr">
                    <a:lnSpc>
                      <a:spcPct val="100000"/>
                    </a:lnSpc>
                    <a:spcBef>
                      <a:spcPts val="0"/>
                    </a:spcBef>
                    <a:spcAft>
                      <a:spcPts val="0"/>
                    </a:spcAft>
                    <a:buNone/>
                  </a:pPr>
                  <a:r>
                    <a:rPr b="0" i="0" lang="en-US" sz="1200" u="none" cap="none" strike="noStrike">
                      <a:solidFill>
                        <a:schemeClr val="lt2"/>
                      </a:solidFill>
                      <a:latin typeface="Arial Black"/>
                      <a:ea typeface="Arial Black"/>
                      <a:cs typeface="Arial Black"/>
                      <a:sym typeface="Arial Black"/>
                    </a:rPr>
                    <a:t> </a:t>
                  </a:r>
                  <a:r>
                    <a:rPr i="0" lang="en-US" sz="1200" u="none" cap="none" strike="noStrike">
                      <a:solidFill>
                        <a:schemeClr val="lt2"/>
                      </a:solidFill>
                    </a:rPr>
                    <a:t>1           2</a:t>
                  </a:r>
                  <a:endParaRPr i="0" sz="1200" u="none" cap="none" strike="noStrike">
                    <a:solidFill>
                      <a:schemeClr val="lt2"/>
                    </a:solidFill>
                  </a:endParaRPr>
                </a:p>
              </p:txBody>
            </p:sp>
          </p:grpSp>
          <p:sp>
            <p:nvSpPr>
              <p:cNvPr id="181" name="Google Shape;181;p1"/>
              <p:cNvSpPr txBox="1"/>
              <p:nvPr/>
            </p:nvSpPr>
            <p:spPr>
              <a:xfrm rot="5400000">
                <a:off x="7175945" y="3318164"/>
                <a:ext cx="1049639" cy="355817"/>
              </a:xfrm>
              <a:prstGeom prst="rect">
                <a:avLst/>
              </a:prstGeom>
              <a:noFill/>
              <a:ln>
                <a:noFill/>
              </a:ln>
            </p:spPr>
            <p:txBody>
              <a:bodyPr anchorCtr="0" anchor="t" bIns="45700" lIns="91425" spcFirstLastPara="1" rIns="91425" wrap="square" tIns="45700">
                <a:spAutoFit/>
              </a:bodyPr>
              <a:lstStyle/>
              <a:p>
                <a:pPr indent="0" lvl="0" marL="0" marR="0" rtl="0" algn="l">
                  <a:lnSpc>
                    <a:spcPct val="100000"/>
                  </a:lnSpc>
                  <a:spcBef>
                    <a:spcPts val="0"/>
                  </a:spcBef>
                  <a:spcAft>
                    <a:spcPts val="0"/>
                  </a:spcAft>
                  <a:buNone/>
                </a:pPr>
                <a:r>
                  <a:rPr b="0" i="0" lang="en-US" sz="1400" u="none" cap="none" strike="noStrike">
                    <a:solidFill>
                      <a:srgbClr val="000000"/>
                    </a:solidFill>
                    <a:latin typeface="Arial"/>
                    <a:ea typeface="Arial"/>
                    <a:cs typeface="Arial"/>
                    <a:sym typeface="Arial"/>
                  </a:rPr>
                  <a:t>Table 4</a:t>
                </a:r>
                <a:endParaRPr b="0" i="0" sz="1400" u="none" cap="none" strike="noStrike">
                  <a:solidFill>
                    <a:srgbClr val="000000"/>
                  </a:solidFill>
                  <a:latin typeface="Arial"/>
                  <a:ea typeface="Arial"/>
                  <a:cs typeface="Arial"/>
                  <a:sym typeface="Arial"/>
                </a:endParaRPr>
              </a:p>
            </p:txBody>
          </p:sp>
        </p:grpSp>
      </p:gr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graphicFrame>
        <p:nvGraphicFramePr>
          <p:cNvPr id="186" name="Google Shape;186;g175a86dd7e2_0_0"/>
          <p:cNvGraphicFramePr/>
          <p:nvPr/>
        </p:nvGraphicFramePr>
        <p:xfrm>
          <a:off x="6318488" y="98514"/>
          <a:ext cx="3000000" cy="3000000"/>
        </p:xfrm>
        <a:graphic>
          <a:graphicData uri="http://schemas.openxmlformats.org/drawingml/2006/table">
            <a:tbl>
              <a:tblPr>
                <a:noFill/>
                <a:tableStyleId>{4DDA18EB-891B-4DC9-ACBF-7F474AF53AC3}</a:tableStyleId>
              </a:tblPr>
              <a:tblGrid>
                <a:gridCol w="399275"/>
                <a:gridCol w="1707825"/>
                <a:gridCol w="620325"/>
                <a:gridCol w="1982900"/>
              </a:tblGrid>
              <a:tr h="320100">
                <a:tc gridSpan="4">
                  <a:txBody>
                    <a:bodyPr/>
                    <a:lstStyle/>
                    <a:p>
                      <a:pPr indent="0" lvl="0" marL="0" marR="0" rtl="0" algn="ctr">
                        <a:lnSpc>
                          <a:spcPct val="100000"/>
                        </a:lnSpc>
                        <a:spcBef>
                          <a:spcPts val="0"/>
                        </a:spcBef>
                        <a:spcAft>
                          <a:spcPts val="0"/>
                        </a:spcAft>
                        <a:buClr>
                          <a:srgbClr val="000000"/>
                        </a:buClr>
                        <a:buSzPts val="1200"/>
                        <a:buFont typeface="Calibri"/>
                        <a:buNone/>
                      </a:pPr>
                      <a:r>
                        <a:rPr b="1" lang="en-US" sz="1200" u="none" cap="none" strike="noStrike"/>
                        <a:t>Table 2 details</a:t>
                      </a:r>
                      <a:endParaRPr sz="1400" u="none" cap="none" strike="noStrike"/>
                    </a:p>
                  </a:txBody>
                  <a:tcPr marT="0" marB="0" marR="0" marL="0" anchor="ctr">
                    <a:lnL cap="flat" cmpd="sng" w="12700">
                      <a:solidFill>
                        <a:srgbClr val="5B9BD5"/>
                      </a:solidFill>
                      <a:prstDash val="solid"/>
                      <a:round/>
                      <a:headEnd len="sm" w="sm" type="none"/>
                      <a:tailEnd len="sm" w="sm" type="none"/>
                    </a:lnL>
                    <a:lnR cap="flat" cmpd="sng" w="9525">
                      <a:solidFill>
                        <a:srgbClr val="5B9BD5"/>
                      </a:solidFill>
                      <a:prstDash val="solid"/>
                      <a:round/>
                      <a:headEnd len="sm" w="sm" type="none"/>
                      <a:tailEnd len="sm" w="sm" type="none"/>
                    </a:lnR>
                    <a:lnT cap="flat" cmpd="sng" w="12700">
                      <a:solidFill>
                        <a:srgbClr val="5B9BD5"/>
                      </a:solidFill>
                      <a:prstDash val="solid"/>
                      <a:round/>
                      <a:headEnd len="sm" w="sm" type="none"/>
                      <a:tailEnd len="sm" w="sm" type="none"/>
                    </a:lnT>
                    <a:lnB cap="flat" cmpd="sng" w="12700">
                      <a:solidFill>
                        <a:srgbClr val="5B9BD5"/>
                      </a:solidFill>
                      <a:prstDash val="solid"/>
                      <a:round/>
                      <a:headEnd len="sm" w="sm" type="none"/>
                      <a:tailEnd len="sm" w="sm" type="none"/>
                    </a:lnB>
                    <a:solidFill>
                      <a:srgbClr val="83B3DF"/>
                    </a:solidFill>
                  </a:tcPr>
                </a:tc>
                <a:tc hMerge="1"/>
                <a:tc hMerge="1"/>
                <a:tc hMerge="1"/>
              </a:tr>
              <a:tr h="332100">
                <a:tc>
                  <a:txBody>
                    <a:bodyPr/>
                    <a:lstStyle/>
                    <a:p>
                      <a:pPr indent="0" lvl="0" marL="0" marR="0" rtl="0" algn="ctr">
                        <a:lnSpc>
                          <a:spcPct val="100000"/>
                        </a:lnSpc>
                        <a:spcBef>
                          <a:spcPts val="0"/>
                        </a:spcBef>
                        <a:spcAft>
                          <a:spcPts val="0"/>
                        </a:spcAft>
                        <a:buClr>
                          <a:srgbClr val="000000"/>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5B9BD5"/>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5B9BD5"/>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5B9BD5"/>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5B9BD5"/>
                      </a:solidFill>
                      <a:prstDash val="solid"/>
                      <a:round/>
                      <a:headEnd len="sm" w="sm" type="none"/>
                      <a:tailEnd len="sm" w="sm" type="none"/>
                    </a:lnT>
                    <a:lnB cap="flat" cmpd="sng" w="12700">
                      <a:solidFill>
                        <a:srgbClr val="000000"/>
                      </a:solidFill>
                      <a:prstDash val="solid"/>
                      <a:round/>
                      <a:headEnd len="sm" w="sm" type="none"/>
                      <a:tailEnd len="sm" w="sm" type="none"/>
                    </a:lnB>
                  </a:tcPr>
                </a:tc>
              </a:tr>
              <a:tr h="176525">
                <a:tc gridSpan="4">
                  <a:txBody>
                    <a:bodyPr/>
                    <a:lstStyle/>
                    <a:p>
                      <a:pPr indent="0" lvl="0" marL="0" marR="0" rtl="0" algn="ctr">
                        <a:lnSpc>
                          <a:spcPct val="100000"/>
                        </a:lnSpc>
                        <a:spcBef>
                          <a:spcPts val="0"/>
                        </a:spcBef>
                        <a:spcAft>
                          <a:spcPts val="0"/>
                        </a:spcAft>
                        <a:buClr>
                          <a:srgbClr val="000000"/>
                        </a:buClr>
                        <a:buSzPts val="1200"/>
                        <a:buFont typeface="Calibri"/>
                        <a:buNone/>
                      </a:pPr>
                      <a:r>
                        <a:rPr b="1" lang="en-US" sz="1200" u="none" cap="none" strike="noStrike"/>
                        <a:t>       </a:t>
                      </a:r>
                      <a:r>
                        <a:rPr b="1" lang="en-US" sz="1100" u="none" cap="none" strike="noStrike"/>
                        <a:t>Table 4 details (Please remove this row if you are not sectioning the tables)</a:t>
                      </a:r>
                      <a:endParaRPr sz="11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5BD97"/>
                    </a:solidFill>
                  </a:tcPr>
                </a:tc>
                <a:tc hMerge="1"/>
                <a:tc hMerge="1"/>
                <a:tc hMerge="1"/>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60150">
                <a:tc gridSpan="4">
                  <a:txBody>
                    <a:bodyPr/>
                    <a:lstStyle/>
                    <a:p>
                      <a:pPr indent="0" lvl="0" marL="0" marR="0" rtl="0" algn="ctr">
                        <a:lnSpc>
                          <a:spcPct val="100000"/>
                        </a:lnSpc>
                        <a:spcBef>
                          <a:spcPts val="0"/>
                        </a:spcBef>
                        <a:spcAft>
                          <a:spcPts val="0"/>
                        </a:spcAft>
                        <a:buClr>
                          <a:srgbClr val="000000"/>
                        </a:buClr>
                        <a:buSzPts val="1200"/>
                        <a:buFont typeface="Calibri"/>
                        <a:buNone/>
                      </a:pPr>
                      <a:r>
                        <a:rPr b="1" lang="en-US" sz="1100" u="none" cap="none" strike="noStrike">
                          <a:solidFill>
                            <a:srgbClr val="000000"/>
                          </a:solidFill>
                        </a:rPr>
                        <a:t> Table 5 details (Please remove this row if you are not sectioning the tables</a:t>
                      </a:r>
                      <a:endParaRPr sz="1100" u="none" cap="none" strike="noStrike">
                        <a:solidFill>
                          <a:srgbClr val="000000"/>
                        </a:solidFill>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4B081"/>
                    </a:solidFill>
                  </a:tcPr>
                </a:tc>
                <a:tc hMerge="1"/>
                <a:tc hMerge="1"/>
                <a:tc hMerge="1"/>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000">
                <a:tc gridSpan="4">
                  <a:txBody>
                    <a:bodyPr/>
                    <a:lstStyle/>
                    <a:p>
                      <a:pPr indent="0" lvl="0" marL="0" marR="0" rtl="0" algn="ctr">
                        <a:lnSpc>
                          <a:spcPct val="100000"/>
                        </a:lnSpc>
                        <a:spcBef>
                          <a:spcPts val="0"/>
                        </a:spcBef>
                        <a:spcAft>
                          <a:spcPts val="0"/>
                        </a:spcAft>
                        <a:buClr>
                          <a:srgbClr val="000000"/>
                        </a:buClr>
                        <a:buSzPts val="1200"/>
                        <a:buFont typeface="Calibri"/>
                        <a:buNone/>
                      </a:pPr>
                      <a:r>
                        <a:rPr b="1" lang="en-US" sz="1100" u="none" cap="none" strike="noStrike"/>
                        <a:t>Table 6 details (Please remove this row if you are not sectioning the tables)</a:t>
                      </a:r>
                      <a:endParaRPr sz="11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4B081"/>
                    </a:solidFill>
                  </a:tcPr>
                </a:tc>
                <a:tc hMerge="1"/>
                <a:tc hMerge="1"/>
                <a:tc hMerge="1"/>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13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30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31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32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16</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33</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17</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34</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graphicFrame>
        <p:nvGraphicFramePr>
          <p:cNvPr id="187" name="Google Shape;187;g175a86dd7e2_0_0"/>
          <p:cNvGraphicFramePr/>
          <p:nvPr/>
        </p:nvGraphicFramePr>
        <p:xfrm>
          <a:off x="711979" y="106139"/>
          <a:ext cx="3000000" cy="3000000"/>
        </p:xfrm>
        <a:graphic>
          <a:graphicData uri="http://schemas.openxmlformats.org/drawingml/2006/table">
            <a:tbl>
              <a:tblPr>
                <a:noFill/>
                <a:tableStyleId>{4DDA18EB-891B-4DC9-ACBF-7F474AF53AC3}</a:tableStyleId>
              </a:tblPr>
              <a:tblGrid>
                <a:gridCol w="399275"/>
                <a:gridCol w="1707825"/>
                <a:gridCol w="620325"/>
                <a:gridCol w="1982900"/>
              </a:tblGrid>
              <a:tr h="320100">
                <a:tc gridSpan="4">
                  <a:txBody>
                    <a:bodyPr/>
                    <a:lstStyle/>
                    <a:p>
                      <a:pPr indent="0" lvl="0" marL="0" marR="0" rtl="0" algn="ctr">
                        <a:lnSpc>
                          <a:spcPct val="100000"/>
                        </a:lnSpc>
                        <a:spcBef>
                          <a:spcPts val="0"/>
                        </a:spcBef>
                        <a:spcAft>
                          <a:spcPts val="0"/>
                        </a:spcAft>
                        <a:buClr>
                          <a:srgbClr val="000000"/>
                        </a:buClr>
                        <a:buSzPts val="1200"/>
                        <a:buFont typeface="Calibri"/>
                        <a:buNone/>
                      </a:pPr>
                      <a:r>
                        <a:rPr b="1" lang="en-US" sz="1200" u="none" cap="none" strike="noStrike"/>
                        <a:t>Table 1 details</a:t>
                      </a:r>
                      <a:endParaRPr sz="1400" u="none" cap="none" strike="noStrike"/>
                    </a:p>
                  </a:txBody>
                  <a:tcPr marT="0" marB="0" marR="0" marL="0" anchor="ctr">
                    <a:lnL cap="flat" cmpd="sng" w="12700">
                      <a:solidFill>
                        <a:srgbClr val="5B9BD5"/>
                      </a:solidFill>
                      <a:prstDash val="solid"/>
                      <a:round/>
                      <a:headEnd len="sm" w="sm" type="none"/>
                      <a:tailEnd len="sm" w="sm" type="none"/>
                    </a:lnL>
                    <a:lnR cap="flat" cmpd="sng" w="9525">
                      <a:solidFill>
                        <a:srgbClr val="5B9BD5"/>
                      </a:solidFill>
                      <a:prstDash val="solid"/>
                      <a:round/>
                      <a:headEnd len="sm" w="sm" type="none"/>
                      <a:tailEnd len="sm" w="sm" type="none"/>
                    </a:lnR>
                    <a:lnT cap="flat" cmpd="sng" w="12700">
                      <a:solidFill>
                        <a:srgbClr val="5B9BD5"/>
                      </a:solidFill>
                      <a:prstDash val="solid"/>
                      <a:round/>
                      <a:headEnd len="sm" w="sm" type="none"/>
                      <a:tailEnd len="sm" w="sm" type="none"/>
                    </a:lnT>
                    <a:lnB cap="flat" cmpd="sng" w="12700">
                      <a:solidFill>
                        <a:srgbClr val="5B9BD5"/>
                      </a:solidFill>
                      <a:prstDash val="solid"/>
                      <a:round/>
                      <a:headEnd len="sm" w="sm" type="none"/>
                      <a:tailEnd len="sm" w="sm" type="none"/>
                    </a:lnB>
                    <a:solidFill>
                      <a:srgbClr val="83B3DF"/>
                    </a:solidFill>
                  </a:tcPr>
                </a:tc>
                <a:tc hMerge="1"/>
                <a:tc hMerge="1"/>
                <a:tc hMerge="1"/>
              </a:tr>
              <a:tr h="332100">
                <a:tc>
                  <a:txBody>
                    <a:bodyPr/>
                    <a:lstStyle/>
                    <a:p>
                      <a:pPr indent="0" lvl="0" marL="0" marR="0" rtl="0" algn="ctr">
                        <a:lnSpc>
                          <a:spcPct val="100000"/>
                        </a:lnSpc>
                        <a:spcBef>
                          <a:spcPts val="0"/>
                        </a:spcBef>
                        <a:spcAft>
                          <a:spcPts val="0"/>
                        </a:spcAft>
                        <a:buClr>
                          <a:srgbClr val="000000"/>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5B9BD5"/>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5B9BD5"/>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5B9BD5"/>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5B9BD5"/>
                      </a:solidFill>
                      <a:prstDash val="solid"/>
                      <a:round/>
                      <a:headEnd len="sm" w="sm" type="none"/>
                      <a:tailEnd len="sm" w="sm" type="none"/>
                    </a:lnT>
                    <a:lnB cap="flat" cmpd="sng" w="12700">
                      <a:solidFill>
                        <a:srgbClr val="000000"/>
                      </a:solidFill>
                      <a:prstDash val="solid"/>
                      <a:round/>
                      <a:headEnd len="sm" w="sm" type="none"/>
                      <a:tailEnd len="sm" w="sm" type="none"/>
                    </a:lnB>
                  </a:tcPr>
                </a:tc>
              </a:tr>
              <a:tr h="176525">
                <a:tc gridSpan="4">
                  <a:txBody>
                    <a:bodyPr/>
                    <a:lstStyle/>
                    <a:p>
                      <a:pPr indent="0" lvl="0" marL="0" marR="0" rtl="0" algn="ctr">
                        <a:lnSpc>
                          <a:spcPct val="100000"/>
                        </a:lnSpc>
                        <a:spcBef>
                          <a:spcPts val="0"/>
                        </a:spcBef>
                        <a:spcAft>
                          <a:spcPts val="0"/>
                        </a:spcAft>
                        <a:buClr>
                          <a:srgbClr val="000000"/>
                        </a:buClr>
                        <a:buSzPts val="1200"/>
                        <a:buFont typeface="Calibri"/>
                        <a:buNone/>
                      </a:pPr>
                      <a:r>
                        <a:rPr b="1" lang="en-US" sz="1200" u="none" cap="none" strike="noStrike"/>
                        <a:t>       </a:t>
                      </a:r>
                      <a:r>
                        <a:rPr b="1" lang="en-US" sz="1100" u="none" cap="none" strike="noStrike"/>
                        <a:t>Table 1 details (Please remove this row if you are not sectioning the tables)</a:t>
                      </a:r>
                      <a:endParaRPr sz="11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5BD97"/>
                    </a:solidFill>
                  </a:tcPr>
                </a:tc>
                <a:tc hMerge="1"/>
                <a:tc hMerge="1"/>
                <a:tc hMerge="1"/>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60150">
                <a:tc gridSpan="4">
                  <a:txBody>
                    <a:bodyPr/>
                    <a:lstStyle/>
                    <a:p>
                      <a:pPr indent="0" lvl="0" marL="0" marR="0" rtl="0" algn="ctr">
                        <a:lnSpc>
                          <a:spcPct val="100000"/>
                        </a:lnSpc>
                        <a:spcBef>
                          <a:spcPts val="0"/>
                        </a:spcBef>
                        <a:spcAft>
                          <a:spcPts val="0"/>
                        </a:spcAft>
                        <a:buClr>
                          <a:srgbClr val="000000"/>
                        </a:buClr>
                        <a:buSzPts val="1200"/>
                        <a:buFont typeface="Calibri"/>
                        <a:buNone/>
                      </a:pPr>
                      <a:r>
                        <a:rPr b="1" lang="en-US" sz="1100" u="none" cap="none" strike="noStrike">
                          <a:solidFill>
                            <a:srgbClr val="000000"/>
                          </a:solidFill>
                        </a:rPr>
                        <a:t> Table 2 details (Please remove this row if you are not sectioning the tables</a:t>
                      </a:r>
                      <a:endParaRPr sz="1100" u="none" cap="none" strike="noStrike">
                        <a:solidFill>
                          <a:srgbClr val="000000"/>
                        </a:solidFill>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4B081"/>
                    </a:solidFill>
                  </a:tcPr>
                </a:tc>
                <a:tc hMerge="1"/>
                <a:tc hMerge="1"/>
                <a:tc hMerge="1"/>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29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100000">
                <a:tc gridSpan="4">
                  <a:txBody>
                    <a:bodyPr/>
                    <a:lstStyle/>
                    <a:p>
                      <a:pPr indent="0" lvl="0" marL="0" marR="0" rtl="0" algn="ctr">
                        <a:lnSpc>
                          <a:spcPct val="100000"/>
                        </a:lnSpc>
                        <a:spcBef>
                          <a:spcPts val="0"/>
                        </a:spcBef>
                        <a:spcAft>
                          <a:spcPts val="0"/>
                        </a:spcAft>
                        <a:buClr>
                          <a:srgbClr val="000000"/>
                        </a:buClr>
                        <a:buSzPts val="1200"/>
                        <a:buFont typeface="Calibri"/>
                        <a:buNone/>
                      </a:pPr>
                      <a:r>
                        <a:rPr b="1" lang="en-US" sz="1100" u="none" cap="none" strike="noStrike"/>
                        <a:t>Table 3 details (Please remove this row if you are not sectioning the tables)</a:t>
                      </a:r>
                      <a:endParaRPr sz="11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F4B081"/>
                    </a:solidFill>
                  </a:tcPr>
                </a:tc>
                <a:tc hMerge="1"/>
                <a:tc hMerge="1"/>
                <a:tc hMerge="1"/>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13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30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31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32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16</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33</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320100">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17</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rgbClr val="000000"/>
                        </a:buClr>
                        <a:buSzPts val="1200"/>
                        <a:buFont typeface="Calibri"/>
                        <a:buNone/>
                      </a:pPr>
                      <a:r>
                        <a:rPr lang="en-US" sz="1200" u="none" cap="none" strike="noStrike"/>
                        <a:t>34</a:t>
                      </a:r>
                      <a:endParaRPr sz="12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rgbClr val="000000"/>
                        </a:buClr>
                        <a:buSzPts val="1200"/>
                        <a:buFont typeface="Calibri"/>
                        <a:buNone/>
                      </a:pPr>
                      <a:r>
                        <a:t/>
                      </a:r>
                      <a:endParaRPr b="0" i="0" sz="1200" u="none" cap="none" strike="noStrike">
                        <a:solidFill>
                          <a:srgbClr val="000000"/>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graphicFrame>
        <p:nvGraphicFramePr>
          <p:cNvPr id="192" name="Google Shape;192;p2"/>
          <p:cNvGraphicFramePr/>
          <p:nvPr/>
        </p:nvGraphicFramePr>
        <p:xfrm>
          <a:off x="563229" y="474527"/>
          <a:ext cx="3000000" cy="3000000"/>
        </p:xfrm>
        <a:graphic>
          <a:graphicData uri="http://schemas.openxmlformats.org/drawingml/2006/table">
            <a:tbl>
              <a:tblPr>
                <a:noFill/>
                <a:tableStyleId>{90989E66-F47C-4E1E-AE60-7BF9E785D8BD}</a:tableStyleId>
              </a:tblPr>
              <a:tblGrid>
                <a:gridCol w="676275"/>
                <a:gridCol w="2892775"/>
              </a:tblGrid>
              <a:tr h="476700">
                <a:tc gridSpan="2">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Table </a:t>
                      </a:r>
                      <a:r>
                        <a:rPr b="1" lang="en-US" sz="1200" u="none" cap="none" strike="noStrike">
                          <a:solidFill>
                            <a:srgbClr val="FF0000"/>
                          </a:solidFill>
                        </a:rPr>
                        <a:t>3</a:t>
                      </a:r>
                      <a:r>
                        <a:rPr lang="en-US" sz="1200" u="none" cap="none" strike="noStrike">
                          <a:solidFill>
                            <a:srgbClr val="FF0000"/>
                          </a:solidFill>
                        </a:rPr>
                        <a:t>/7</a:t>
                      </a:r>
                      <a:r>
                        <a:rPr lang="en-US" sz="1200" u="none" cap="none" strike="noStrike">
                          <a:solidFill>
                            <a:srgbClr val="F53F0E"/>
                          </a:solidFill>
                        </a:rPr>
                        <a:t> </a:t>
                      </a:r>
                      <a:r>
                        <a:rPr b="1" lang="en-US" sz="1200" u="none" cap="none" strike="noStrike"/>
                        <a:t>(Under the mezzanine) details</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83B3DF"/>
                    </a:solidFill>
                  </a:tcPr>
                </a:tc>
                <a:tc hMerge="1"/>
              </a:tr>
              <a:tr h="476700">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
        <p:nvSpPr>
          <p:cNvPr id="193" name="Google Shape;193;p2"/>
          <p:cNvSpPr txBox="1"/>
          <p:nvPr/>
        </p:nvSpPr>
        <p:spPr>
          <a:xfrm>
            <a:off x="563229" y="4692864"/>
            <a:ext cx="4986300" cy="461700"/>
          </a:xfrm>
          <a:prstGeom prst="rect">
            <a:avLst/>
          </a:prstGeom>
          <a:solidFill>
            <a:srgbClr val="FFFFFF"/>
          </a:solidFill>
          <a:ln>
            <a:noFill/>
          </a:ln>
        </p:spPr>
        <p:txBody>
          <a:bodyPr anchorCtr="0" anchor="t" bIns="45700" lIns="45700" spcFirstLastPara="1" rIns="45700" wrap="square" tIns="45700">
            <a:spAutoFit/>
          </a:bodyPr>
          <a:lstStyle/>
          <a:p>
            <a:pPr indent="0" lvl="0" marL="0" marR="0" rtl="0" algn="l">
              <a:lnSpc>
                <a:spcPct val="100000"/>
              </a:lnSpc>
              <a:spcBef>
                <a:spcPts val="0"/>
              </a:spcBef>
              <a:spcAft>
                <a:spcPts val="0"/>
              </a:spcAft>
              <a:buClr>
                <a:srgbClr val="000000"/>
              </a:buClr>
              <a:buSzPts val="1200"/>
              <a:buFont typeface="Calibri"/>
              <a:buNone/>
            </a:pPr>
            <a:r>
              <a:rPr b="0" i="0" lang="en-US" sz="1200" u="none" cap="none" strike="noStrike">
                <a:solidFill>
                  <a:srgbClr val="000000"/>
                </a:solidFill>
                <a:latin typeface="Calibri"/>
                <a:ea typeface="Calibri"/>
                <a:cs typeface="Calibri"/>
                <a:sym typeface="Calibri"/>
              </a:rPr>
              <a:t>Please detail any dietary requirement along with any children, highchairs and booster seats required</a:t>
            </a:r>
            <a:endParaRPr b="0" i="0" sz="1400" u="none" cap="none" strike="noStrike">
              <a:solidFill>
                <a:srgbClr val="000000"/>
              </a:solidFill>
              <a:latin typeface="Arial"/>
              <a:ea typeface="Arial"/>
              <a:cs typeface="Arial"/>
              <a:sym typeface="Arial"/>
            </a:endParaRPr>
          </a:p>
        </p:txBody>
      </p:sp>
      <p:graphicFrame>
        <p:nvGraphicFramePr>
          <p:cNvPr id="194" name="Google Shape;194;p2"/>
          <p:cNvGraphicFramePr/>
          <p:nvPr/>
        </p:nvGraphicFramePr>
        <p:xfrm>
          <a:off x="6094151" y="476088"/>
          <a:ext cx="3000000" cy="3000000"/>
        </p:xfrm>
        <a:graphic>
          <a:graphicData uri="http://schemas.openxmlformats.org/drawingml/2006/table">
            <a:tbl>
              <a:tblPr>
                <a:noFill/>
                <a:tableStyleId>{90989E66-F47C-4E1E-AE60-7BF9E785D8BD}</a:tableStyleId>
              </a:tblPr>
              <a:tblGrid>
                <a:gridCol w="676275"/>
                <a:gridCol w="2892775"/>
              </a:tblGrid>
              <a:tr h="476700">
                <a:tc gridSpan="2">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Table </a:t>
                      </a:r>
                      <a:r>
                        <a:rPr b="0" lang="en-US" sz="1200" u="none" cap="none" strike="noStrike">
                          <a:solidFill>
                            <a:srgbClr val="F53F0E"/>
                          </a:solidFill>
                        </a:rPr>
                        <a:t>4</a:t>
                      </a:r>
                      <a:r>
                        <a:rPr lang="en-US" sz="1200" u="none" cap="none" strike="noStrike">
                          <a:solidFill>
                            <a:srgbClr val="F53F0E"/>
                          </a:solidFill>
                        </a:rPr>
                        <a:t>/8 </a:t>
                      </a:r>
                      <a:r>
                        <a:rPr b="1" lang="en-US" sz="1200" u="none" cap="none" strike="noStrike"/>
                        <a:t>(on the mezzanine floor) details</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solidFill>
                      <a:srgbClr val="83B3DF"/>
                    </a:solidFill>
                  </a:tcPr>
                </a:tc>
                <a:tc hMerge="1"/>
              </a:tr>
              <a:tr h="476700">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Seat no.</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ctr">
                        <a:lnSpc>
                          <a:spcPct val="100000"/>
                        </a:lnSpc>
                        <a:spcBef>
                          <a:spcPts val="0"/>
                        </a:spcBef>
                        <a:spcAft>
                          <a:spcPts val="0"/>
                        </a:spcAft>
                        <a:buClr>
                          <a:schemeClr val="dk1"/>
                        </a:buClr>
                        <a:buSzPts val="1200"/>
                        <a:buFont typeface="Calibri"/>
                        <a:buNone/>
                      </a:pPr>
                      <a:r>
                        <a:rPr b="1" lang="en-US" sz="1200" u="none" cap="none" strike="noStrike"/>
                        <a:t>Guest Name</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3</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4</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5</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6</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rPr lang="en-US" sz="1200" u="none" cap="none" strike="noStrike"/>
                        <a:t>    </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7</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8</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9</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10</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11</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r h="249775">
                <a:tc>
                  <a:txBody>
                    <a:bodyPr/>
                    <a:lstStyle/>
                    <a:p>
                      <a:pPr indent="0" lvl="0" marL="0" marR="0" rtl="0" algn="ctr">
                        <a:lnSpc>
                          <a:spcPct val="100000"/>
                        </a:lnSpc>
                        <a:spcBef>
                          <a:spcPts val="0"/>
                        </a:spcBef>
                        <a:spcAft>
                          <a:spcPts val="0"/>
                        </a:spcAft>
                        <a:buClr>
                          <a:schemeClr val="dk1"/>
                        </a:buClr>
                        <a:buSzPts val="1200"/>
                        <a:buFont typeface="Calibri"/>
                        <a:buNone/>
                      </a:pPr>
                      <a:r>
                        <a:rPr lang="en-US" sz="1200" u="none" cap="none" strike="noStrike"/>
                        <a:t>12</a:t>
                      </a:r>
                      <a:endParaRPr sz="1400" u="none" cap="none" strike="noStrike"/>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c>
                  <a:txBody>
                    <a:bodyPr/>
                    <a:lstStyle/>
                    <a:p>
                      <a:pPr indent="0" lvl="0" marL="0" marR="0" rtl="0" algn="l">
                        <a:lnSpc>
                          <a:spcPct val="100000"/>
                        </a:lnSpc>
                        <a:spcBef>
                          <a:spcPts val="0"/>
                        </a:spcBef>
                        <a:spcAft>
                          <a:spcPts val="0"/>
                        </a:spcAft>
                        <a:buClr>
                          <a:schemeClr val="dk1"/>
                        </a:buClr>
                        <a:buSzPts val="1200"/>
                        <a:buFont typeface="Calibri"/>
                        <a:buNone/>
                      </a:pPr>
                      <a:r>
                        <a:t/>
                      </a:r>
                      <a:endParaRPr b="0" i="0" sz="1200" u="none" cap="none" strike="noStrike">
                        <a:solidFill>
                          <a:schemeClr val="dk1"/>
                        </a:solidFill>
                        <a:latin typeface="Calibri"/>
                        <a:ea typeface="Calibri"/>
                        <a:cs typeface="Calibri"/>
                        <a:sym typeface="Calibri"/>
                      </a:endParaRPr>
                    </a:p>
                  </a:txBody>
                  <a:tcPr marT="0" marB="0" marR="0" marL="0" anchor="ctr">
                    <a:lnL cap="flat" cmpd="sng" w="12700">
                      <a:solidFill>
                        <a:srgbClr val="000000"/>
                      </a:solidFill>
                      <a:prstDash val="solid"/>
                      <a:round/>
                      <a:headEnd len="sm" w="sm" type="none"/>
                      <a:tailEnd len="sm" w="sm" type="none"/>
                    </a:lnL>
                    <a:lnR cap="flat" cmpd="sng" w="12700">
                      <a:solidFill>
                        <a:srgbClr val="000000"/>
                      </a:solidFill>
                      <a:prstDash val="solid"/>
                      <a:round/>
                      <a:headEnd len="sm" w="sm" type="none"/>
                      <a:tailEnd len="sm" w="sm" type="none"/>
                    </a:lnR>
                    <a:lnT cap="flat" cmpd="sng" w="12700">
                      <a:solidFill>
                        <a:srgbClr val="000000"/>
                      </a:solidFill>
                      <a:prstDash val="solid"/>
                      <a:round/>
                      <a:headEnd len="sm" w="sm" type="none"/>
                      <a:tailEnd len="sm" w="sm" type="none"/>
                    </a:lnT>
                    <a:lnB cap="flat" cmpd="sng" w="12700">
                      <a:solidFill>
                        <a:srgbClr val="000000"/>
                      </a:solidFill>
                      <a:prstDash val="solid"/>
                      <a:round/>
                      <a:headEnd len="sm" w="sm" type="none"/>
                      <a:tailEnd len="sm" w="sm" type="none"/>
                    </a:lnB>
                  </a:tcPr>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Theme">
      <a:dk1>
        <a:srgbClr val="000000"/>
      </a:dk1>
      <a:lt1>
        <a:srgbClr val="FFFFFF"/>
      </a:lt1>
      <a:dk2>
        <a:srgbClr val="A7A7A7"/>
      </a:dk2>
      <a:lt2>
        <a:srgbClr val="535353"/>
      </a:lt2>
      <a:accent1>
        <a:srgbClr val="5B9BD5"/>
      </a:accent1>
      <a:accent2>
        <a:srgbClr val="ED7D31"/>
      </a:accent2>
      <a:accent3>
        <a:srgbClr val="A5A5A5"/>
      </a:accent3>
      <a:accent4>
        <a:srgbClr val="FFC000"/>
      </a:accent4>
      <a:accent5>
        <a:srgbClr val="4472C4"/>
      </a:accent5>
      <a:accent6>
        <a:srgbClr val="70AD47"/>
      </a:accent6>
      <a:hlink>
        <a:srgbClr val="0000FF"/>
      </a:hlink>
      <a:folHlink>
        <a:srgbClr val="FF00FF"/>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Dodmoor</dc:creator>
</cp:coreProperties>
</file>