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Lst>
  <p:sldSz cy="6858000" cx="12192000"/>
  <p:notesSz cx="6858000" cy="9144000"/>
  <p:embeddedFontLst>
    <p:embeddedFont>
      <p:font typeface="Libre Baskerville"/>
      <p:regular r:id="rId8"/>
      <p:bold r:id="rId9"/>
      <p: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1" roundtripDataSignature="AMtx7milB4zcgsMssPlsDHmq35V4Tnm/v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EC177CA-04D9-4354-BAEA-603F197B7939}">
  <a:tblStyle styleId="{6EC177CA-04D9-4354-BAEA-603F197B7939}" styleName="Table_0">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FFFFFF"/>
          </a:solidFill>
        </a:fill>
      </a:tcStyle>
    </a:band2H>
    <a:band1V>
      <a:tcTxStyle b="off" i="off"/>
    </a:band1V>
    <a:band2V>
      <a:tcTxStyle b="off" i="off"/>
    </a:band2V>
    <a:lastCol>
      <a:tcTxStyle b="off" i="off"/>
    </a:lastCol>
    <a:firstCol>
      <a:tcTxStyle b="on" i="off">
        <a:font>
          <a:latin typeface="Calibri"/>
          <a:ea typeface="Calibri"/>
          <a:cs typeface="Calibri"/>
        </a:font>
        <a:srgbClr val="000000"/>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Col>
    <a:lastRow>
      <a:tcTxStyle b="on"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50800">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Calibri"/>
          <a:ea typeface="Calibri"/>
          <a:cs typeface="Calibri"/>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5"/>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LibreBaskerville-italic.fntdata"/><Relationship Id="rId9" Type="http://schemas.openxmlformats.org/officeDocument/2006/relationships/font" Target="fonts/LibreBaskervill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LibreBaskervill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75a86dd7e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4" name="Google Shape;104;g175a86dd7e2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4"/>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4"/>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5"/>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5"/>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6"/>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6"/>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6"/>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3" name="Google Shape;23;p7"/>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4" name="Google Shape;24;p7"/>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8"/>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7" name="Google Shape;27;p8"/>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8" name="Google Shape;28;p8"/>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9" name="Google Shape;29;p8"/>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9"/>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2" name="Google Shape;32;p9"/>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10"/>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1"/>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7" name="Google Shape;37;p11"/>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8" name="Google Shape;38;p11"/>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9" name="Google Shape;39;p11"/>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12"/>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2" name="Google Shape;42;p12"/>
          <p:cNvSpPr/>
          <p:nvPr>
            <p:ph idx="2" type="pic"/>
          </p:nvPr>
        </p:nvSpPr>
        <p:spPr>
          <a:xfrm>
            <a:off x="5183187" y="987425"/>
            <a:ext cx="6172201" cy="4873625"/>
          </a:xfrm>
          <a:prstGeom prst="rect">
            <a:avLst/>
          </a:prstGeom>
          <a:noFill/>
          <a:ln>
            <a:noFill/>
          </a:ln>
        </p:spPr>
      </p:sp>
      <p:sp>
        <p:nvSpPr>
          <p:cNvPr id="43" name="Google Shape;43;p12"/>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4" name="Google Shape;44;p12"/>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3"/>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nvSpPr>
        <p:spPr>
          <a:xfrm>
            <a:off x="596864" y="482356"/>
            <a:ext cx="5260695" cy="36929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Names of couple and wedding date </a:t>
            </a:r>
            <a:endParaRPr b="0" i="0" sz="1400" u="none" cap="none" strike="noStrike">
              <a:solidFill>
                <a:srgbClr val="000000"/>
              </a:solidFill>
              <a:latin typeface="Arial"/>
              <a:ea typeface="Arial"/>
              <a:cs typeface="Arial"/>
              <a:sym typeface="Arial"/>
            </a:endParaRPr>
          </a:p>
        </p:txBody>
      </p:sp>
      <p:sp>
        <p:nvSpPr>
          <p:cNvPr id="50" name="Google Shape;50;p1"/>
          <p:cNvSpPr txBox="1"/>
          <p:nvPr/>
        </p:nvSpPr>
        <p:spPr>
          <a:xfrm>
            <a:off x="404277" y="4318340"/>
            <a:ext cx="5164307" cy="1015622"/>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Banquet table seating 38 guests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Calibri"/>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rPr b="0" i="0" lang="en-US" sz="1200" u="none" cap="none" strike="noStrike">
                <a:solidFill>
                  <a:srgbClr val="000000"/>
                </a:solidFill>
                <a:latin typeface="Calibri"/>
                <a:ea typeface="Calibri"/>
                <a:cs typeface="Calibri"/>
                <a:sym typeface="Calibri"/>
              </a:rPr>
              <a:t>This diagram shows the maximum number of seats on the table. If you are not at maximum numbers, we will even out the place settings along the table so if you have one less on one side of a table there will not be a gap in the settings. </a:t>
            </a:r>
            <a:endParaRPr b="0" i="0" sz="1200" u="none" cap="none" strike="noStrike">
              <a:solidFill>
                <a:srgbClr val="000000"/>
              </a:solidFill>
              <a:latin typeface="Calibri"/>
              <a:ea typeface="Calibri"/>
              <a:cs typeface="Calibri"/>
              <a:sym typeface="Calibri"/>
            </a:endParaRPr>
          </a:p>
        </p:txBody>
      </p:sp>
      <p:sp>
        <p:nvSpPr>
          <p:cNvPr id="51" name="Google Shape;51;p1"/>
          <p:cNvSpPr/>
          <p:nvPr/>
        </p:nvSpPr>
        <p:spPr>
          <a:xfrm>
            <a:off x="8031668" y="611463"/>
            <a:ext cx="436282" cy="2276178"/>
          </a:xfrm>
          <a:custGeom>
            <a:rect b="b" l="l" r="r" t="t"/>
            <a:pathLst>
              <a:path extrusionOk="0" h="21600" w="16206">
                <a:moveTo>
                  <a:pt x="14981" y="21600"/>
                </a:moveTo>
                <a:cubicBezTo>
                  <a:pt x="-5394" y="14119"/>
                  <a:pt x="-4986" y="6919"/>
                  <a:pt x="16206" y="0"/>
                </a:cubicBezTo>
              </a:path>
            </a:pathLst>
          </a:custGeom>
          <a:noFill/>
          <a:ln cap="flat" cmpd="sng" w="12700">
            <a:solidFill>
              <a:schemeClr val="accent1"/>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2" name="Google Shape;52;p1"/>
          <p:cNvSpPr txBox="1"/>
          <p:nvPr/>
        </p:nvSpPr>
        <p:spPr>
          <a:xfrm>
            <a:off x="8679578" y="1418808"/>
            <a:ext cx="1807362" cy="333088"/>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Mezzanine floor </a:t>
            </a:r>
            <a:endParaRPr b="0" i="0" sz="1400" u="none" cap="none" strike="noStrike">
              <a:solidFill>
                <a:srgbClr val="000000"/>
              </a:solidFill>
              <a:latin typeface="Arial"/>
              <a:ea typeface="Arial"/>
              <a:cs typeface="Arial"/>
              <a:sym typeface="Arial"/>
            </a:endParaRPr>
          </a:p>
        </p:txBody>
      </p:sp>
      <p:grpSp>
        <p:nvGrpSpPr>
          <p:cNvPr id="53" name="Google Shape;53;p1"/>
          <p:cNvGrpSpPr/>
          <p:nvPr/>
        </p:nvGrpSpPr>
        <p:grpSpPr>
          <a:xfrm>
            <a:off x="432206" y="1640529"/>
            <a:ext cx="7200048" cy="2494258"/>
            <a:chOff x="1162249" y="2236981"/>
            <a:chExt cx="6957240" cy="2244047"/>
          </a:xfrm>
        </p:grpSpPr>
        <p:grpSp>
          <p:nvGrpSpPr>
            <p:cNvPr id="54" name="Google Shape;54;p1"/>
            <p:cNvGrpSpPr/>
            <p:nvPr/>
          </p:nvGrpSpPr>
          <p:grpSpPr>
            <a:xfrm>
              <a:off x="1162249" y="2236981"/>
              <a:ext cx="6957240" cy="2244047"/>
              <a:chOff x="1239526" y="3276828"/>
              <a:chExt cx="6550457" cy="1248635"/>
            </a:xfrm>
          </p:grpSpPr>
          <p:sp>
            <p:nvSpPr>
              <p:cNvPr id="55" name="Google Shape;55;p1"/>
              <p:cNvSpPr/>
              <p:nvPr/>
            </p:nvSpPr>
            <p:spPr>
              <a:xfrm>
                <a:off x="1531992" y="3506998"/>
                <a:ext cx="5800500" cy="739500"/>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grpSp>
            <p:nvGrpSpPr>
              <p:cNvPr id="56" name="Google Shape;56;p1"/>
              <p:cNvGrpSpPr/>
              <p:nvPr/>
            </p:nvGrpSpPr>
            <p:grpSpPr>
              <a:xfrm>
                <a:off x="1239526" y="3276828"/>
                <a:ext cx="6550457" cy="1248635"/>
                <a:chOff x="1238844" y="3246958"/>
                <a:chExt cx="6550457" cy="1248635"/>
              </a:xfrm>
            </p:grpSpPr>
            <p:grpSp>
              <p:nvGrpSpPr>
                <p:cNvPr id="57" name="Google Shape;57;p1"/>
                <p:cNvGrpSpPr/>
                <p:nvPr/>
              </p:nvGrpSpPr>
              <p:grpSpPr>
                <a:xfrm>
                  <a:off x="1238844" y="3553841"/>
                  <a:ext cx="1300472" cy="925673"/>
                  <a:chOff x="2462663" y="4099277"/>
                  <a:chExt cx="1177324" cy="925673"/>
                </a:xfrm>
              </p:grpSpPr>
              <p:sp>
                <p:nvSpPr>
                  <p:cNvPr id="58" name="Google Shape;58;p1"/>
                  <p:cNvSpPr/>
                  <p:nvPr/>
                </p:nvSpPr>
                <p:spPr>
                  <a:xfrm>
                    <a:off x="2462663" y="4099277"/>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59" name="Google Shape;59;p1"/>
                  <p:cNvSpPr/>
                  <p:nvPr/>
                </p:nvSpPr>
                <p:spPr>
                  <a:xfrm>
                    <a:off x="2462663" y="4512673"/>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60" name="Google Shape;60;p1"/>
                  <p:cNvSpPr/>
                  <p:nvPr/>
                </p:nvSpPr>
                <p:spPr>
                  <a:xfrm>
                    <a:off x="2799871" y="4804695"/>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b="1" i="0" sz="1200" u="none" cap="none" strike="noStrike">
                      <a:solidFill>
                        <a:schemeClr val="lt2"/>
                      </a:solidFill>
                      <a:latin typeface="Arial Rounded"/>
                      <a:ea typeface="Arial Rounded"/>
                      <a:cs typeface="Arial Rounded"/>
                      <a:sym typeface="Arial Rounded"/>
                    </a:endParaRPr>
                  </a:p>
                </p:txBody>
              </p:sp>
              <p:sp>
                <p:nvSpPr>
                  <p:cNvPr id="61" name="Google Shape;61;p1"/>
                  <p:cNvSpPr/>
                  <p:nvPr/>
                </p:nvSpPr>
                <p:spPr>
                  <a:xfrm>
                    <a:off x="3111681" y="4809897"/>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62" name="Google Shape;62;p1"/>
                  <p:cNvSpPr/>
                  <p:nvPr/>
                </p:nvSpPr>
                <p:spPr>
                  <a:xfrm>
                    <a:off x="3375087" y="4820050"/>
                    <a:ext cx="264900" cy="204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grpSp>
            <p:grpSp>
              <p:nvGrpSpPr>
                <p:cNvPr id="63" name="Google Shape;63;p1"/>
                <p:cNvGrpSpPr/>
                <p:nvPr/>
              </p:nvGrpSpPr>
              <p:grpSpPr>
                <a:xfrm>
                  <a:off x="2589347" y="4267893"/>
                  <a:ext cx="1853145" cy="227700"/>
                  <a:chOff x="2046638" y="4816221"/>
                  <a:chExt cx="1677662" cy="227700"/>
                </a:xfrm>
              </p:grpSpPr>
              <p:sp>
                <p:nvSpPr>
                  <p:cNvPr id="64" name="Google Shape;64;p1"/>
                  <p:cNvSpPr/>
                  <p:nvPr/>
                </p:nvSpPr>
                <p:spPr>
                  <a:xfrm>
                    <a:off x="2046638" y="4818637"/>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65" name="Google Shape;65;p1"/>
                  <p:cNvSpPr/>
                  <p:nvPr/>
                </p:nvSpPr>
                <p:spPr>
                  <a:xfrm>
                    <a:off x="2385205" y="4831403"/>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66" name="Google Shape;66;p1"/>
                  <p:cNvSpPr/>
                  <p:nvPr/>
                </p:nvSpPr>
                <p:spPr>
                  <a:xfrm>
                    <a:off x="2721963" y="4821686"/>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67" name="Google Shape;67;p1"/>
                  <p:cNvSpPr/>
                  <p:nvPr/>
                </p:nvSpPr>
                <p:spPr>
                  <a:xfrm>
                    <a:off x="3065141" y="4827543"/>
                    <a:ext cx="264900" cy="204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68" name="Google Shape;68;p1"/>
                  <p:cNvSpPr/>
                  <p:nvPr/>
                </p:nvSpPr>
                <p:spPr>
                  <a:xfrm>
                    <a:off x="3376300" y="4816221"/>
                    <a:ext cx="3480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grpSp>
            <p:grpSp>
              <p:nvGrpSpPr>
                <p:cNvPr id="69" name="Google Shape;69;p1"/>
                <p:cNvGrpSpPr/>
                <p:nvPr/>
              </p:nvGrpSpPr>
              <p:grpSpPr>
                <a:xfrm>
                  <a:off x="4443502" y="4263068"/>
                  <a:ext cx="1798246" cy="229238"/>
                  <a:chOff x="2117235" y="4831975"/>
                  <a:chExt cx="1627961" cy="229238"/>
                </a:xfrm>
              </p:grpSpPr>
              <p:sp>
                <p:nvSpPr>
                  <p:cNvPr id="70" name="Google Shape;70;p1"/>
                  <p:cNvSpPr/>
                  <p:nvPr/>
                </p:nvSpPr>
                <p:spPr>
                  <a:xfrm>
                    <a:off x="2117235" y="4861859"/>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71" name="Google Shape;71;p1"/>
                  <p:cNvSpPr/>
                  <p:nvPr/>
                </p:nvSpPr>
                <p:spPr>
                  <a:xfrm>
                    <a:off x="2425688" y="4861859"/>
                    <a:ext cx="3876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sp>
                <p:nvSpPr>
                  <p:cNvPr id="72" name="Google Shape;72;p1"/>
                  <p:cNvSpPr/>
                  <p:nvPr/>
                </p:nvSpPr>
                <p:spPr>
                  <a:xfrm>
                    <a:off x="2735242" y="4831975"/>
                    <a:ext cx="363900" cy="22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13</a:t>
                    </a:r>
                    <a:endParaRPr b="1" i="0" sz="1200" u="none" cap="none" strike="noStrike">
                      <a:solidFill>
                        <a:schemeClr val="lt2"/>
                      </a:solidFill>
                      <a:latin typeface="Arial Rounded"/>
                      <a:ea typeface="Arial Rounded"/>
                      <a:cs typeface="Arial Rounded"/>
                      <a:sym typeface="Arial Rounded"/>
                    </a:endParaRPr>
                  </a:p>
                </p:txBody>
              </p:sp>
              <p:sp>
                <p:nvSpPr>
                  <p:cNvPr id="73" name="Google Shape;73;p1"/>
                  <p:cNvSpPr/>
                  <p:nvPr/>
                </p:nvSpPr>
                <p:spPr>
                  <a:xfrm>
                    <a:off x="3063638" y="4864229"/>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14</a:t>
                    </a:r>
                    <a:endParaRPr b="1" i="0" sz="1200" u="none" cap="none" strike="noStrike">
                      <a:solidFill>
                        <a:schemeClr val="lt2"/>
                      </a:solidFill>
                      <a:latin typeface="Arial Rounded"/>
                      <a:ea typeface="Arial Rounded"/>
                      <a:cs typeface="Arial Rounded"/>
                      <a:sym typeface="Arial Rounded"/>
                    </a:endParaRPr>
                  </a:p>
                </p:txBody>
              </p:sp>
              <p:sp>
                <p:nvSpPr>
                  <p:cNvPr id="74" name="Google Shape;74;p1"/>
                  <p:cNvSpPr/>
                  <p:nvPr/>
                </p:nvSpPr>
                <p:spPr>
                  <a:xfrm>
                    <a:off x="3371696" y="4833513"/>
                    <a:ext cx="3735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15</a:t>
                    </a:r>
                    <a:endParaRPr b="1" i="0" sz="1200" u="none" cap="none" strike="noStrike">
                      <a:solidFill>
                        <a:schemeClr val="lt2"/>
                      </a:solidFill>
                      <a:latin typeface="Arial Rounded"/>
                      <a:ea typeface="Arial Rounded"/>
                      <a:cs typeface="Arial Rounded"/>
                      <a:sym typeface="Arial Rounded"/>
                    </a:endParaRPr>
                  </a:p>
                </p:txBody>
              </p:sp>
            </p:grpSp>
            <p:sp>
              <p:nvSpPr>
                <p:cNvPr id="75" name="Google Shape;75;p1"/>
                <p:cNvSpPr/>
                <p:nvPr/>
              </p:nvSpPr>
              <p:spPr>
                <a:xfrm>
                  <a:off x="6434550" y="3275447"/>
                  <a:ext cx="4020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24</a:t>
                  </a:r>
                  <a:endParaRPr b="1" i="0" sz="1200" u="none" cap="none" strike="noStrike">
                    <a:solidFill>
                      <a:schemeClr val="lt2"/>
                    </a:solidFill>
                    <a:latin typeface="Arial Rounded"/>
                    <a:ea typeface="Arial Rounded"/>
                    <a:cs typeface="Arial Rounded"/>
                    <a:sym typeface="Arial Rounded"/>
                  </a:endParaRPr>
                </a:p>
              </p:txBody>
            </p:sp>
            <p:sp>
              <p:nvSpPr>
                <p:cNvPr id="76" name="Google Shape;76;p1"/>
                <p:cNvSpPr/>
                <p:nvPr/>
              </p:nvSpPr>
              <p:spPr>
                <a:xfrm>
                  <a:off x="6108768" y="3275447"/>
                  <a:ext cx="4281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25</a:t>
                  </a:r>
                  <a:endParaRPr b="1" i="0" sz="1200" u="none" cap="none" strike="noStrike">
                    <a:solidFill>
                      <a:schemeClr val="lt2"/>
                    </a:solidFill>
                    <a:latin typeface="Arial Rounded"/>
                    <a:ea typeface="Arial Rounded"/>
                    <a:cs typeface="Arial Rounded"/>
                    <a:sym typeface="Arial Rounded"/>
                  </a:endParaRPr>
                </a:p>
              </p:txBody>
            </p:sp>
            <p:grpSp>
              <p:nvGrpSpPr>
                <p:cNvPr id="77" name="Google Shape;77;p1"/>
                <p:cNvGrpSpPr/>
                <p:nvPr/>
              </p:nvGrpSpPr>
              <p:grpSpPr>
                <a:xfrm>
                  <a:off x="2154355" y="3246958"/>
                  <a:ext cx="5634946" cy="958804"/>
                  <a:chOff x="2838365" y="3227286"/>
                  <a:chExt cx="5634946" cy="958804"/>
                </a:xfrm>
              </p:grpSpPr>
              <p:sp>
                <p:nvSpPr>
                  <p:cNvPr id="78" name="Google Shape;78;p1"/>
                  <p:cNvSpPr/>
                  <p:nvPr/>
                </p:nvSpPr>
                <p:spPr>
                  <a:xfrm>
                    <a:off x="8060181" y="3963190"/>
                    <a:ext cx="402000" cy="222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20</a:t>
                    </a:r>
                    <a:endParaRPr b="1" i="0" sz="1200" u="none" cap="none" strike="noStrike">
                      <a:solidFill>
                        <a:schemeClr val="lt2"/>
                      </a:solidFill>
                      <a:latin typeface="Arial Rounded"/>
                      <a:ea typeface="Arial Rounded"/>
                      <a:cs typeface="Arial Rounded"/>
                      <a:sym typeface="Arial Rounded"/>
                    </a:endParaRPr>
                  </a:p>
                </p:txBody>
              </p:sp>
              <p:sp>
                <p:nvSpPr>
                  <p:cNvPr id="79" name="Google Shape;79;p1"/>
                  <p:cNvSpPr/>
                  <p:nvPr/>
                </p:nvSpPr>
                <p:spPr>
                  <a:xfrm>
                    <a:off x="8071311" y="3534169"/>
                    <a:ext cx="4020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21</a:t>
                    </a:r>
                    <a:endParaRPr b="1" i="0" sz="1200" u="none" cap="none" strike="noStrike">
                      <a:solidFill>
                        <a:schemeClr val="lt2"/>
                      </a:solidFill>
                      <a:latin typeface="Arial Rounded"/>
                      <a:ea typeface="Arial Rounded"/>
                      <a:cs typeface="Arial Rounded"/>
                      <a:sym typeface="Arial Rounded"/>
                    </a:endParaRPr>
                  </a:p>
                </p:txBody>
              </p:sp>
              <p:sp>
                <p:nvSpPr>
                  <p:cNvPr id="80" name="Google Shape;80;p1"/>
                  <p:cNvSpPr/>
                  <p:nvPr/>
                </p:nvSpPr>
                <p:spPr>
                  <a:xfrm>
                    <a:off x="2838365" y="3227286"/>
                    <a:ext cx="4125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36</a:t>
                    </a:r>
                    <a:endParaRPr b="1" i="0" sz="1200" u="none" cap="none" strike="noStrike">
                      <a:solidFill>
                        <a:schemeClr val="lt2"/>
                      </a:solidFill>
                      <a:latin typeface="Arial Rounded"/>
                      <a:ea typeface="Arial Rounded"/>
                      <a:cs typeface="Arial Rounded"/>
                      <a:sym typeface="Arial Rounded"/>
                    </a:endParaRPr>
                  </a:p>
                </p:txBody>
              </p:sp>
              <p:grpSp>
                <p:nvGrpSpPr>
                  <p:cNvPr id="81" name="Google Shape;81;p1"/>
                  <p:cNvGrpSpPr/>
                  <p:nvPr/>
                </p:nvGrpSpPr>
                <p:grpSpPr>
                  <a:xfrm>
                    <a:off x="3223229" y="3227286"/>
                    <a:ext cx="1879851" cy="227700"/>
                    <a:chOff x="2599608" y="4874395"/>
                    <a:chExt cx="1701839" cy="227700"/>
                  </a:xfrm>
                </p:grpSpPr>
                <p:sp>
                  <p:nvSpPr>
                    <p:cNvPr id="82" name="Google Shape;82;p1"/>
                    <p:cNvSpPr/>
                    <p:nvPr/>
                  </p:nvSpPr>
                  <p:spPr>
                    <a:xfrm>
                      <a:off x="2599608" y="4904731"/>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35</a:t>
                      </a:r>
                      <a:endParaRPr b="1" i="0" sz="1200" u="none" cap="none" strike="noStrike">
                        <a:solidFill>
                          <a:schemeClr val="lt2"/>
                        </a:solidFill>
                        <a:latin typeface="Arial Rounded"/>
                        <a:ea typeface="Arial Rounded"/>
                        <a:cs typeface="Arial Rounded"/>
                        <a:sym typeface="Arial Rounded"/>
                      </a:endParaRPr>
                    </a:p>
                  </p:txBody>
                </p:sp>
                <p:sp>
                  <p:nvSpPr>
                    <p:cNvPr id="83" name="Google Shape;83;p1"/>
                    <p:cNvSpPr/>
                    <p:nvPr/>
                  </p:nvSpPr>
                  <p:spPr>
                    <a:xfrm>
                      <a:off x="2926243" y="4904731"/>
                      <a:ext cx="3876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34</a:t>
                      </a:r>
                      <a:endParaRPr b="1" i="0" sz="1200" u="none" cap="none" strike="noStrike">
                        <a:solidFill>
                          <a:schemeClr val="lt2"/>
                        </a:solidFill>
                        <a:latin typeface="Arial Rounded"/>
                        <a:ea typeface="Arial Rounded"/>
                        <a:cs typeface="Arial Rounded"/>
                        <a:sym typeface="Arial Rounded"/>
                      </a:endParaRPr>
                    </a:p>
                  </p:txBody>
                </p:sp>
                <p:sp>
                  <p:nvSpPr>
                    <p:cNvPr id="84" name="Google Shape;84;p1"/>
                    <p:cNvSpPr/>
                    <p:nvPr/>
                  </p:nvSpPr>
                  <p:spPr>
                    <a:xfrm>
                      <a:off x="3253124" y="4874395"/>
                      <a:ext cx="330900" cy="216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33</a:t>
                      </a:r>
                      <a:endParaRPr b="1" i="0" sz="1200" u="none" cap="none" strike="noStrike">
                        <a:solidFill>
                          <a:schemeClr val="lt2"/>
                        </a:solidFill>
                        <a:latin typeface="Arial Rounded"/>
                        <a:ea typeface="Arial Rounded"/>
                        <a:cs typeface="Arial Rounded"/>
                        <a:sym typeface="Arial Rounded"/>
                      </a:endParaRPr>
                    </a:p>
                  </p:txBody>
                </p:sp>
                <p:sp>
                  <p:nvSpPr>
                    <p:cNvPr id="85" name="Google Shape;85;p1"/>
                    <p:cNvSpPr/>
                    <p:nvPr/>
                  </p:nvSpPr>
                  <p:spPr>
                    <a:xfrm>
                      <a:off x="3590048" y="4897385"/>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32</a:t>
                      </a:r>
                      <a:endParaRPr b="1" i="0" sz="1200" u="none" cap="none" strike="noStrike">
                        <a:solidFill>
                          <a:schemeClr val="lt2"/>
                        </a:solidFill>
                        <a:latin typeface="Arial Rounded"/>
                        <a:ea typeface="Arial Rounded"/>
                        <a:cs typeface="Arial Rounded"/>
                        <a:sym typeface="Arial Rounded"/>
                      </a:endParaRPr>
                    </a:p>
                  </p:txBody>
                </p:sp>
                <p:sp>
                  <p:nvSpPr>
                    <p:cNvPr id="86" name="Google Shape;86;p1"/>
                    <p:cNvSpPr/>
                    <p:nvPr/>
                  </p:nvSpPr>
                  <p:spPr>
                    <a:xfrm>
                      <a:off x="3927947" y="4874395"/>
                      <a:ext cx="3735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31</a:t>
                      </a:r>
                      <a:endParaRPr b="1" i="0" sz="1200" u="none" cap="none" strike="noStrike">
                        <a:solidFill>
                          <a:schemeClr val="lt2"/>
                        </a:solidFill>
                        <a:latin typeface="Arial Rounded"/>
                        <a:ea typeface="Arial Rounded"/>
                        <a:cs typeface="Arial Rounded"/>
                        <a:sym typeface="Arial Rounded"/>
                      </a:endParaRPr>
                    </a:p>
                  </p:txBody>
                </p:sp>
              </p:grpSp>
              <p:grpSp>
                <p:nvGrpSpPr>
                  <p:cNvPr id="87" name="Google Shape;87;p1"/>
                  <p:cNvGrpSpPr/>
                  <p:nvPr/>
                </p:nvGrpSpPr>
                <p:grpSpPr>
                  <a:xfrm>
                    <a:off x="5031495" y="3227286"/>
                    <a:ext cx="1883162" cy="227700"/>
                    <a:chOff x="2607108" y="4874818"/>
                    <a:chExt cx="1704836" cy="227700"/>
                  </a:xfrm>
                </p:grpSpPr>
                <p:sp>
                  <p:nvSpPr>
                    <p:cNvPr id="88" name="Google Shape;88;p1"/>
                    <p:cNvSpPr/>
                    <p:nvPr/>
                  </p:nvSpPr>
                  <p:spPr>
                    <a:xfrm>
                      <a:off x="2607108" y="4901123"/>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30</a:t>
                      </a:r>
                      <a:endParaRPr b="1" i="0" sz="1200" u="none" cap="none" strike="noStrike">
                        <a:solidFill>
                          <a:schemeClr val="lt2"/>
                        </a:solidFill>
                        <a:latin typeface="Arial Rounded"/>
                        <a:ea typeface="Arial Rounded"/>
                        <a:cs typeface="Arial Rounded"/>
                        <a:sym typeface="Arial Rounded"/>
                      </a:endParaRPr>
                    </a:p>
                  </p:txBody>
                </p:sp>
                <p:sp>
                  <p:nvSpPr>
                    <p:cNvPr id="89" name="Google Shape;89;p1"/>
                    <p:cNvSpPr/>
                    <p:nvPr/>
                  </p:nvSpPr>
                  <p:spPr>
                    <a:xfrm>
                      <a:off x="2934536" y="4905154"/>
                      <a:ext cx="3876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29</a:t>
                      </a:r>
                      <a:endParaRPr b="1" i="0" sz="1200" u="none" cap="none" strike="noStrike">
                        <a:solidFill>
                          <a:schemeClr val="lt2"/>
                        </a:solidFill>
                        <a:latin typeface="Arial Rounded"/>
                        <a:ea typeface="Arial Rounded"/>
                        <a:cs typeface="Arial Rounded"/>
                        <a:sym typeface="Arial Rounded"/>
                      </a:endParaRPr>
                    </a:p>
                  </p:txBody>
                </p:sp>
                <p:sp>
                  <p:nvSpPr>
                    <p:cNvPr id="90" name="Google Shape;90;p1"/>
                    <p:cNvSpPr/>
                    <p:nvPr/>
                  </p:nvSpPr>
                  <p:spPr>
                    <a:xfrm>
                      <a:off x="3280826" y="4874818"/>
                      <a:ext cx="363900" cy="22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28</a:t>
                      </a:r>
                      <a:endParaRPr b="1" i="0" sz="1200" u="none" cap="none" strike="noStrike">
                        <a:solidFill>
                          <a:schemeClr val="lt2"/>
                        </a:solidFill>
                        <a:latin typeface="Arial Rounded"/>
                        <a:ea typeface="Arial Rounded"/>
                        <a:cs typeface="Arial Rounded"/>
                        <a:sym typeface="Arial Rounded"/>
                      </a:endParaRPr>
                    </a:p>
                  </p:txBody>
                </p:sp>
                <p:sp>
                  <p:nvSpPr>
                    <p:cNvPr id="91" name="Google Shape;91;p1"/>
                    <p:cNvSpPr/>
                    <p:nvPr/>
                  </p:nvSpPr>
                  <p:spPr>
                    <a:xfrm>
                      <a:off x="3585832" y="4901123"/>
                      <a:ext cx="3639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27</a:t>
                      </a:r>
                      <a:endParaRPr b="1" i="0" sz="1200" u="none" cap="none" strike="noStrike">
                        <a:solidFill>
                          <a:schemeClr val="lt2"/>
                        </a:solidFill>
                        <a:latin typeface="Arial Rounded"/>
                        <a:ea typeface="Arial Rounded"/>
                        <a:cs typeface="Arial Rounded"/>
                        <a:sym typeface="Arial Rounded"/>
                      </a:endParaRPr>
                    </a:p>
                  </p:txBody>
                </p:sp>
                <p:sp>
                  <p:nvSpPr>
                    <p:cNvPr id="92" name="Google Shape;92;p1"/>
                    <p:cNvSpPr/>
                    <p:nvPr/>
                  </p:nvSpPr>
                  <p:spPr>
                    <a:xfrm>
                      <a:off x="3938444" y="4874818"/>
                      <a:ext cx="3735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26</a:t>
                      </a:r>
                      <a:endParaRPr b="1" i="0" sz="1200" u="none" cap="none" strike="noStrike">
                        <a:solidFill>
                          <a:schemeClr val="lt2"/>
                        </a:solidFill>
                        <a:latin typeface="Arial Rounded"/>
                        <a:ea typeface="Arial Rounded"/>
                        <a:cs typeface="Arial Rounded"/>
                        <a:sym typeface="Arial Rounded"/>
                      </a:endParaRPr>
                    </a:p>
                  </p:txBody>
                </p:sp>
              </p:grpSp>
            </p:grpSp>
            <p:sp>
              <p:nvSpPr>
                <p:cNvPr id="93" name="Google Shape;93;p1"/>
                <p:cNvSpPr/>
                <p:nvPr/>
              </p:nvSpPr>
              <p:spPr>
                <a:xfrm>
                  <a:off x="6183005" y="4254529"/>
                  <a:ext cx="4125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16</a:t>
                  </a:r>
                  <a:endParaRPr b="1" i="0" sz="1200" u="none" cap="none" strike="noStrike">
                    <a:solidFill>
                      <a:schemeClr val="lt2"/>
                    </a:solidFill>
                    <a:latin typeface="Arial Rounded"/>
                    <a:ea typeface="Arial Rounded"/>
                    <a:cs typeface="Arial Rounded"/>
                    <a:sym typeface="Arial Rounded"/>
                  </a:endParaRPr>
                </a:p>
              </p:txBody>
            </p:sp>
            <p:sp>
              <p:nvSpPr>
                <p:cNvPr id="94" name="Google Shape;94;p1"/>
                <p:cNvSpPr/>
                <p:nvPr/>
              </p:nvSpPr>
              <p:spPr>
                <a:xfrm>
                  <a:off x="6725927" y="3269949"/>
                  <a:ext cx="4020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23</a:t>
                  </a:r>
                  <a:endParaRPr b="1" i="0" sz="1200" u="none" cap="none" strike="noStrike">
                    <a:solidFill>
                      <a:schemeClr val="lt2"/>
                    </a:solidFill>
                    <a:latin typeface="Arial Rounded"/>
                    <a:ea typeface="Arial Rounded"/>
                    <a:cs typeface="Arial Rounded"/>
                    <a:sym typeface="Arial Rounded"/>
                  </a:endParaRPr>
                </a:p>
              </p:txBody>
            </p:sp>
            <p:sp>
              <p:nvSpPr>
                <p:cNvPr id="95" name="Google Shape;95;p1"/>
                <p:cNvSpPr/>
                <p:nvPr/>
              </p:nvSpPr>
              <p:spPr>
                <a:xfrm>
                  <a:off x="7021738" y="3275447"/>
                  <a:ext cx="402000" cy="1656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22</a:t>
                  </a:r>
                  <a:endParaRPr b="1" i="0" sz="1200" u="none" cap="none" strike="noStrike">
                    <a:solidFill>
                      <a:schemeClr val="lt2"/>
                    </a:solidFill>
                    <a:latin typeface="Arial Rounded"/>
                    <a:ea typeface="Arial Rounded"/>
                    <a:cs typeface="Arial Rounded"/>
                    <a:sym typeface="Arial Rounded"/>
                  </a:endParaRPr>
                </a:p>
              </p:txBody>
            </p:sp>
          </p:grpSp>
        </p:grpSp>
        <p:grpSp>
          <p:nvGrpSpPr>
            <p:cNvPr id="96" name="Google Shape;96;p1"/>
            <p:cNvGrpSpPr/>
            <p:nvPr/>
          </p:nvGrpSpPr>
          <p:grpSpPr>
            <a:xfrm>
              <a:off x="1391145" y="2237134"/>
              <a:ext cx="6394716" cy="2235146"/>
              <a:chOff x="1391145" y="2237134"/>
              <a:chExt cx="6394716" cy="2235146"/>
            </a:xfrm>
          </p:grpSpPr>
          <p:sp>
            <p:nvSpPr>
              <p:cNvPr id="97" name="Google Shape;97;p1"/>
              <p:cNvSpPr/>
              <p:nvPr/>
            </p:nvSpPr>
            <p:spPr>
              <a:xfrm>
                <a:off x="6782475" y="4056326"/>
                <a:ext cx="438000" cy="408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17</a:t>
                </a:r>
                <a:endParaRPr b="1" i="0" sz="1200" u="none" cap="none" strike="noStrike">
                  <a:solidFill>
                    <a:schemeClr val="lt2"/>
                  </a:solidFill>
                  <a:latin typeface="Arial Rounded"/>
                  <a:ea typeface="Arial Rounded"/>
                  <a:cs typeface="Arial Rounded"/>
                  <a:sym typeface="Arial Rounded"/>
                </a:endParaRPr>
              </a:p>
            </p:txBody>
          </p:sp>
          <p:sp>
            <p:nvSpPr>
              <p:cNvPr id="98" name="Google Shape;98;p1"/>
              <p:cNvSpPr/>
              <p:nvPr/>
            </p:nvSpPr>
            <p:spPr>
              <a:xfrm>
                <a:off x="1391145" y="2237134"/>
                <a:ext cx="438000" cy="408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38</a:t>
                </a:r>
                <a:endParaRPr b="1" i="0" sz="1200" u="none" cap="none" strike="noStrike">
                  <a:solidFill>
                    <a:schemeClr val="lt2"/>
                  </a:solidFill>
                  <a:latin typeface="Arial Rounded"/>
                  <a:ea typeface="Arial Rounded"/>
                  <a:cs typeface="Arial Rounded"/>
                  <a:sym typeface="Arial Rounded"/>
                </a:endParaRPr>
              </a:p>
            </p:txBody>
          </p:sp>
          <p:sp>
            <p:nvSpPr>
              <p:cNvPr id="99" name="Google Shape;99;p1"/>
              <p:cNvSpPr/>
              <p:nvPr/>
            </p:nvSpPr>
            <p:spPr>
              <a:xfrm>
                <a:off x="1799828" y="2291655"/>
                <a:ext cx="426900" cy="297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37</a:t>
                </a:r>
                <a:endParaRPr b="1" i="0" sz="1200" u="none" cap="none" strike="noStrike">
                  <a:solidFill>
                    <a:schemeClr val="lt2"/>
                  </a:solidFill>
                  <a:latin typeface="Arial Rounded"/>
                  <a:ea typeface="Arial Rounded"/>
                  <a:cs typeface="Arial Rounded"/>
                  <a:sym typeface="Arial Rounded"/>
                </a:endParaRPr>
              </a:p>
            </p:txBody>
          </p:sp>
          <p:sp>
            <p:nvSpPr>
              <p:cNvPr id="100" name="Google Shape;100;p1"/>
              <p:cNvSpPr/>
              <p:nvPr/>
            </p:nvSpPr>
            <p:spPr>
              <a:xfrm>
                <a:off x="7347861" y="4063380"/>
                <a:ext cx="438000" cy="408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19</a:t>
                </a:r>
                <a:endParaRPr b="1" i="0" sz="1200" u="none" cap="none" strike="noStrike">
                  <a:solidFill>
                    <a:schemeClr val="lt2"/>
                  </a:solidFill>
                  <a:latin typeface="Arial Rounded"/>
                  <a:ea typeface="Arial Rounded"/>
                  <a:cs typeface="Arial Rounded"/>
                  <a:sym typeface="Arial Rounded"/>
                </a:endParaRPr>
              </a:p>
            </p:txBody>
          </p:sp>
          <p:sp>
            <p:nvSpPr>
              <p:cNvPr id="101" name="Google Shape;101;p1"/>
              <p:cNvSpPr/>
              <p:nvPr/>
            </p:nvSpPr>
            <p:spPr>
              <a:xfrm>
                <a:off x="7037563" y="4063380"/>
                <a:ext cx="438000" cy="4089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18</a:t>
                </a:r>
                <a:endParaRPr b="1" i="0" sz="1200" u="none" cap="none" strike="noStrike">
                  <a:solidFill>
                    <a:schemeClr val="lt2"/>
                  </a:solidFill>
                  <a:latin typeface="Arial Rounded"/>
                  <a:ea typeface="Arial Rounded"/>
                  <a:cs typeface="Arial Rounded"/>
                  <a:sym typeface="Arial Rounded"/>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graphicFrame>
        <p:nvGraphicFramePr>
          <p:cNvPr id="106" name="Google Shape;106;g175a86dd7e2_0_0"/>
          <p:cNvGraphicFramePr/>
          <p:nvPr/>
        </p:nvGraphicFramePr>
        <p:xfrm>
          <a:off x="2573332" y="91925"/>
          <a:ext cx="3000000" cy="3000000"/>
        </p:xfrm>
        <a:graphic>
          <a:graphicData uri="http://schemas.openxmlformats.org/drawingml/2006/table">
            <a:tbl>
              <a:tblPr>
                <a:noFill/>
                <a:tableStyleId>{6EC177CA-04D9-4354-BAEA-603F197B7939}</a:tableStyleId>
              </a:tblPr>
              <a:tblGrid>
                <a:gridCol w="399275"/>
                <a:gridCol w="1707825"/>
                <a:gridCol w="620325"/>
                <a:gridCol w="1982900"/>
              </a:tblGrid>
              <a:tr h="3321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accent1"/>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13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16</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38</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Dodmoor</dc:creator>
</cp:coreProperties>
</file>