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embeddedFontLst>
    <p:embeddedFont>
      <p:font typeface="Libre Baskerville" panose="02000000000000000000" pitchFamily="2" charset="0"/>
      <p:regular r:id="rId5"/>
      <p:bold r:id="rId6"/>
      <p: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jwrK3Q4fi9zc4salNbBnyrE+R2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2899E6-D308-45C4-9167-1946AE8A0C7A}">
  <a:tblStyle styleId="{462899E6-D308-45C4-9167-1946AE8A0C7A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</a:tcStyle>
    </a:band1H>
    <a:band2H>
      <a:tcTxStyle b="off" i="off"/>
      <a:tcStyle>
        <a:tcBdr/>
        <a:fill>
          <a:solidFill>
            <a:srgbClr val="FFFFFF"/>
          </a:solidFill>
        </a:fill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5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customschemas.google.com/relationships/presentationmetadata" Target="meta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" name="Google Shape;4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body" idx="2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marL="914400" lvl="1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marL="1371600" lvl="2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marL="1828800" lvl="3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marL="2286000" lvl="4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12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"/>
          <p:cNvSpPr txBox="1"/>
          <p:nvPr/>
        </p:nvSpPr>
        <p:spPr>
          <a:xfrm>
            <a:off x="596864" y="482356"/>
            <a:ext cx="526069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Names of couple and wedding date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"/>
          <p:cNvSpPr txBox="1"/>
          <p:nvPr/>
        </p:nvSpPr>
        <p:spPr>
          <a:xfrm>
            <a:off x="273033" y="5037073"/>
            <a:ext cx="114243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Split trestles with Top table-  64 guests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diagram shows the maximum number of seats on each table, if you have a lower number of guests we would recommend removing 2 guests from Table 5 first, followed by an equal number across the other 4 tables.  We will even out the place settings along the table so if you have one less on one side of a table there will not be a gap in the settings. If you have any babies requiring a pushchair, we’d recommend placing these guests a the end of the table under the mezzanine.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" name="Google Shape;47;p1"/>
          <p:cNvGrpSpPr/>
          <p:nvPr/>
        </p:nvGrpSpPr>
        <p:grpSpPr>
          <a:xfrm>
            <a:off x="762853" y="1963857"/>
            <a:ext cx="1031708" cy="2534412"/>
            <a:chOff x="762791" y="2090432"/>
            <a:chExt cx="1031708" cy="2534412"/>
          </a:xfrm>
        </p:grpSpPr>
        <p:grpSp>
          <p:nvGrpSpPr>
            <p:cNvPr id="48" name="Google Shape;48;p1"/>
            <p:cNvGrpSpPr/>
            <p:nvPr/>
          </p:nvGrpSpPr>
          <p:grpSpPr>
            <a:xfrm>
              <a:off x="762791" y="2090432"/>
              <a:ext cx="1031708" cy="2534412"/>
              <a:chOff x="55859" y="-65180"/>
              <a:chExt cx="1031706" cy="2534410"/>
            </a:xfrm>
          </p:grpSpPr>
          <p:sp>
            <p:nvSpPr>
              <p:cNvPr id="49" name="Google Shape;49;p1"/>
              <p:cNvSpPr/>
              <p:nvPr/>
            </p:nvSpPr>
            <p:spPr>
              <a:xfrm rot="5400000">
                <a:off x="-386877" y="702762"/>
                <a:ext cx="2242383" cy="706500"/>
              </a:xfrm>
              <a:prstGeom prst="rect">
                <a:avLst/>
              </a:prstGeom>
              <a:noFill/>
              <a:ln w="12700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45700" tIns="45700" rIns="45700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4546A"/>
                  </a:buClr>
                  <a:buSzPts val="900"/>
                  <a:buFont typeface="Libre Baskerville"/>
                  <a:buNone/>
                </a:pPr>
                <a:endParaRPr sz="900" b="0" i="0" u="none" strike="noStrike" cap="none">
                  <a:solidFill>
                    <a:srgbClr val="44546A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50" name="Google Shape;50;p1"/>
              <p:cNvSpPr txBox="1"/>
              <p:nvPr/>
            </p:nvSpPr>
            <p:spPr>
              <a:xfrm rot="5400000">
                <a:off x="-1051441" y="1085030"/>
                <a:ext cx="24915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700" tIns="45700" rIns="45700" bIns="45700" anchor="ctr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4546A"/>
                  </a:buClr>
                  <a:buSzPts val="1200"/>
                  <a:buFont typeface="Arial Rounded"/>
                  <a:buNone/>
                </a:pPr>
                <a:r>
                  <a:rPr lang="en-US" sz="1200" b="1" i="0" u="none" strike="noStrike" cap="none" dirty="0">
                    <a:solidFill>
                      <a:schemeClr val="dk1"/>
                    </a:solidFill>
                    <a:latin typeface="Arial Rounded"/>
                    <a:ea typeface="Arial Rounded"/>
                    <a:cs typeface="Arial Rounded"/>
                    <a:sym typeface="Arial Rounded"/>
                  </a:rPr>
                  <a:t>1</a:t>
                </a:r>
                <a:r>
                  <a:rPr lang="en-US" sz="1200" b="0" i="0" u="none" strike="noStrike" cap="none" dirty="0">
                    <a:solidFill>
                      <a:schemeClr val="dk1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     </a:t>
                </a:r>
                <a:r>
                  <a:rPr lang="en-US" sz="1200" b="1" i="0" u="none" strike="noStrike" cap="none" dirty="0">
                    <a:solidFill>
                      <a:schemeClr val="dk1"/>
                    </a:solidFill>
                    <a:latin typeface="Arial Rounded"/>
                    <a:ea typeface="Arial Rounded"/>
                    <a:cs typeface="Arial Rounded"/>
                    <a:sym typeface="Arial Rounded"/>
                  </a:rPr>
                  <a:t>2     3     4    5     6    7    8</a:t>
                </a:r>
                <a:endParaRPr sz="1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1" name="Google Shape;51;p1"/>
            <p:cNvSpPr txBox="1"/>
            <p:nvPr/>
          </p:nvSpPr>
          <p:spPr>
            <a:xfrm rot="5400000">
              <a:off x="861895" y="3169949"/>
              <a:ext cx="1154014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Top Table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" name="Google Shape;52;p1"/>
          <p:cNvSpPr/>
          <p:nvPr/>
        </p:nvSpPr>
        <p:spPr>
          <a:xfrm>
            <a:off x="8031668" y="611463"/>
            <a:ext cx="436282" cy="2276178"/>
          </a:xfrm>
          <a:custGeom>
            <a:avLst/>
            <a:gdLst/>
            <a:ahLst/>
            <a:cxnLst/>
            <a:rect l="l" t="t" r="r" b="b"/>
            <a:pathLst>
              <a:path w="16206" h="21600" extrusionOk="0">
                <a:moveTo>
                  <a:pt x="14981" y="21600"/>
                </a:moveTo>
                <a:cubicBezTo>
                  <a:pt x="-5394" y="14119"/>
                  <a:pt x="-4986" y="6919"/>
                  <a:pt x="16206" y="0"/>
                </a:cubicBezTo>
              </a:path>
            </a:pathLst>
          </a:cu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 txBox="1"/>
          <p:nvPr/>
        </p:nvSpPr>
        <p:spPr>
          <a:xfrm>
            <a:off x="6885135" y="299842"/>
            <a:ext cx="1807362" cy="333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Mezzanine floor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" name="Google Shape;54;p1"/>
          <p:cNvGrpSpPr/>
          <p:nvPr/>
        </p:nvGrpSpPr>
        <p:grpSpPr>
          <a:xfrm>
            <a:off x="2402730" y="3346318"/>
            <a:ext cx="2060400" cy="1258543"/>
            <a:chOff x="8680860" y="3692266"/>
            <a:chExt cx="2060400" cy="1258543"/>
          </a:xfrm>
        </p:grpSpPr>
        <p:sp>
          <p:nvSpPr>
            <p:cNvPr id="55" name="Google Shape;55;p1"/>
            <p:cNvSpPr/>
            <p:nvPr/>
          </p:nvSpPr>
          <p:spPr>
            <a:xfrm>
              <a:off x="8680860" y="3977155"/>
              <a:ext cx="2060400" cy="706500"/>
            </a:xfrm>
            <a:prstGeom prst="rect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546A"/>
                </a:buClr>
                <a:buSzPts val="900"/>
                <a:buFont typeface="Libre Baskerville"/>
                <a:buNone/>
              </a:pPr>
              <a:endParaRPr sz="900" b="0" i="0" u="none" strike="noStrike" cap="none">
                <a:solidFill>
                  <a:srgbClr val="44546A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sp>
          <p:nvSpPr>
            <p:cNvPr id="56" name="Google Shape;56;p1"/>
            <p:cNvSpPr txBox="1"/>
            <p:nvPr/>
          </p:nvSpPr>
          <p:spPr>
            <a:xfrm>
              <a:off x="9326901" y="4049806"/>
              <a:ext cx="11541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Table 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8794960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</a:t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9100327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2</a:t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9405693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3</a:t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9711060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4</a:t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10011007" y="4743816"/>
              <a:ext cx="264841" cy="2049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5</a:t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10373749" y="47319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6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8705372" y="371490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7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9010738" y="371490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8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9316105" y="371490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9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9628041" y="3692266"/>
              <a:ext cx="347860" cy="227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</a:t>
              </a: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0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10003998" y="3718571"/>
              <a:ext cx="363974" cy="16574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11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10312330" y="3723644"/>
              <a:ext cx="387681" cy="16574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12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</p:grpSp>
      <p:grpSp>
        <p:nvGrpSpPr>
          <p:cNvPr id="69" name="Google Shape;69;p1"/>
          <p:cNvGrpSpPr/>
          <p:nvPr/>
        </p:nvGrpSpPr>
        <p:grpSpPr>
          <a:xfrm>
            <a:off x="5046791" y="1328890"/>
            <a:ext cx="1667178" cy="1196336"/>
            <a:chOff x="8680860" y="3754473"/>
            <a:chExt cx="1667178" cy="1196336"/>
          </a:xfrm>
        </p:grpSpPr>
        <p:sp>
          <p:nvSpPr>
            <p:cNvPr id="70" name="Google Shape;70;p1"/>
            <p:cNvSpPr/>
            <p:nvPr/>
          </p:nvSpPr>
          <p:spPr>
            <a:xfrm>
              <a:off x="8680860" y="3977155"/>
              <a:ext cx="1667178" cy="706500"/>
            </a:xfrm>
            <a:prstGeom prst="rect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546A"/>
                </a:buClr>
                <a:buSzPts val="900"/>
                <a:buFont typeface="Libre Baskerville"/>
                <a:buNone/>
              </a:pPr>
              <a:endParaRPr sz="900" b="0" i="0" u="none" strike="noStrike" cap="none">
                <a:solidFill>
                  <a:srgbClr val="44546A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sp>
          <p:nvSpPr>
            <p:cNvPr id="71" name="Google Shape;71;p1"/>
            <p:cNvSpPr txBox="1"/>
            <p:nvPr/>
          </p:nvSpPr>
          <p:spPr>
            <a:xfrm>
              <a:off x="9193938" y="4081704"/>
              <a:ext cx="11541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Table 4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8794960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</a:t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9100327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2</a:t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9405693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3</a:t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9711060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4</a:t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10011007" y="4743816"/>
              <a:ext cx="264841" cy="2049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5</a:t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9000749" y="3766332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7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9336789" y="3777116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8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9642156" y="3777116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9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9954092" y="3754473"/>
              <a:ext cx="347860" cy="227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</a:t>
              </a: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0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8690494" y="3791439"/>
              <a:ext cx="363974" cy="16574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6</a:t>
              </a:r>
              <a:endParaRPr/>
            </a:p>
          </p:txBody>
        </p:sp>
      </p:grpSp>
      <p:grpSp>
        <p:nvGrpSpPr>
          <p:cNvPr id="82" name="Google Shape;82;p1"/>
          <p:cNvGrpSpPr/>
          <p:nvPr/>
        </p:nvGrpSpPr>
        <p:grpSpPr>
          <a:xfrm>
            <a:off x="5085097" y="3344255"/>
            <a:ext cx="2060400" cy="1258543"/>
            <a:chOff x="8680860" y="3692266"/>
            <a:chExt cx="2060400" cy="1258543"/>
          </a:xfrm>
        </p:grpSpPr>
        <p:sp>
          <p:nvSpPr>
            <p:cNvPr id="83" name="Google Shape;83;p1"/>
            <p:cNvSpPr/>
            <p:nvPr/>
          </p:nvSpPr>
          <p:spPr>
            <a:xfrm>
              <a:off x="8680860" y="3977155"/>
              <a:ext cx="2060400" cy="706500"/>
            </a:xfrm>
            <a:prstGeom prst="rect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546A"/>
                </a:buClr>
                <a:buSzPts val="900"/>
                <a:buFont typeface="Libre Baskerville"/>
                <a:buNone/>
              </a:pPr>
              <a:endParaRPr sz="900" b="0" i="0" u="none" strike="noStrike" cap="none">
                <a:solidFill>
                  <a:srgbClr val="44546A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sp>
          <p:nvSpPr>
            <p:cNvPr id="84" name="Google Shape;84;p1"/>
            <p:cNvSpPr txBox="1"/>
            <p:nvPr/>
          </p:nvSpPr>
          <p:spPr>
            <a:xfrm>
              <a:off x="9345634" y="4143943"/>
              <a:ext cx="11541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Table 2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8794960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</a:t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9100327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2</a:t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9405693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3</a:t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9711060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4</a:t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10011007" y="4743816"/>
              <a:ext cx="264841" cy="2049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5</a:t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10373749" y="47319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6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8705372" y="371490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7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9010738" y="371490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8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9316105" y="371490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9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9628041" y="3692266"/>
              <a:ext cx="347860" cy="227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</a:t>
              </a: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0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10003998" y="3718571"/>
              <a:ext cx="363974" cy="16574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11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10312330" y="3723644"/>
              <a:ext cx="387681" cy="16574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12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</p:grpSp>
      <p:grpSp>
        <p:nvGrpSpPr>
          <p:cNvPr id="97" name="Google Shape;97;p1"/>
          <p:cNvGrpSpPr/>
          <p:nvPr/>
        </p:nvGrpSpPr>
        <p:grpSpPr>
          <a:xfrm>
            <a:off x="8532823" y="3313650"/>
            <a:ext cx="2060400" cy="1258543"/>
            <a:chOff x="8680860" y="3692266"/>
            <a:chExt cx="2060400" cy="1258543"/>
          </a:xfrm>
        </p:grpSpPr>
        <p:sp>
          <p:nvSpPr>
            <p:cNvPr id="98" name="Google Shape;98;p1"/>
            <p:cNvSpPr/>
            <p:nvPr/>
          </p:nvSpPr>
          <p:spPr>
            <a:xfrm>
              <a:off x="8680860" y="3977155"/>
              <a:ext cx="2060400" cy="706500"/>
            </a:xfrm>
            <a:prstGeom prst="rect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546A"/>
                </a:buClr>
                <a:buSzPts val="900"/>
                <a:buFont typeface="Libre Baskerville"/>
                <a:buNone/>
              </a:pPr>
              <a:endParaRPr sz="900" b="0" i="0" u="none" strike="noStrike" cap="none">
                <a:solidFill>
                  <a:srgbClr val="44546A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sp>
          <p:nvSpPr>
            <p:cNvPr id="99" name="Google Shape;99;p1"/>
            <p:cNvSpPr txBox="1"/>
            <p:nvPr/>
          </p:nvSpPr>
          <p:spPr>
            <a:xfrm>
              <a:off x="9326901" y="4049806"/>
              <a:ext cx="11541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Table 5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8794960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</a:t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9100327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2</a:t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9405693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3</a:t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9711060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4</a:t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10011007" y="4743816"/>
              <a:ext cx="264841" cy="2049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5</a:t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10373749" y="47319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6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8705372" y="371490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7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9010738" y="371490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8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9316105" y="371490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9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9628041" y="3692266"/>
              <a:ext cx="347860" cy="227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</a:t>
              </a: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0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10003998" y="3718571"/>
              <a:ext cx="363974" cy="16574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11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10312330" y="3723644"/>
              <a:ext cx="387681" cy="16574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12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</p:grpSp>
      <p:grpSp>
        <p:nvGrpSpPr>
          <p:cNvPr id="112" name="Google Shape;112;p1"/>
          <p:cNvGrpSpPr/>
          <p:nvPr/>
        </p:nvGrpSpPr>
        <p:grpSpPr>
          <a:xfrm>
            <a:off x="2353000" y="1304765"/>
            <a:ext cx="2060400" cy="1258543"/>
            <a:chOff x="8680860" y="3692266"/>
            <a:chExt cx="2060400" cy="1258543"/>
          </a:xfrm>
        </p:grpSpPr>
        <p:sp>
          <p:nvSpPr>
            <p:cNvPr id="113" name="Google Shape;113;p1"/>
            <p:cNvSpPr/>
            <p:nvPr/>
          </p:nvSpPr>
          <p:spPr>
            <a:xfrm>
              <a:off x="8680860" y="3977155"/>
              <a:ext cx="2060400" cy="706500"/>
            </a:xfrm>
            <a:prstGeom prst="rect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546A"/>
                </a:buClr>
                <a:buSzPts val="900"/>
                <a:buFont typeface="Libre Baskerville"/>
                <a:buNone/>
              </a:pPr>
              <a:endParaRPr sz="900" b="0" i="0" u="none" strike="noStrike" cap="none">
                <a:solidFill>
                  <a:srgbClr val="44546A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sp>
          <p:nvSpPr>
            <p:cNvPr id="114" name="Google Shape;114;p1"/>
            <p:cNvSpPr txBox="1"/>
            <p:nvPr/>
          </p:nvSpPr>
          <p:spPr>
            <a:xfrm>
              <a:off x="9326901" y="4049806"/>
              <a:ext cx="115410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Table 3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8794960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</a:t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9100327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2</a:t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9405693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3</a:t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9711060" y="47458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4</a:t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10011007" y="4743816"/>
              <a:ext cx="264841" cy="2049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5</a:t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10373749" y="473197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6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8705372" y="371490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7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9010738" y="371490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8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9316105" y="3714909"/>
              <a:ext cx="264841" cy="20493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9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9628041" y="3692266"/>
              <a:ext cx="347860" cy="227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</a:t>
              </a: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0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10003998" y="3718571"/>
              <a:ext cx="363974" cy="16574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11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10312330" y="3723644"/>
              <a:ext cx="387681" cy="16574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12</a:t>
              </a:r>
              <a:endParaRPr sz="1200" b="1" i="0" u="none" strike="noStrike" cap="non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" name="Google Shape;131;p13"/>
          <p:cNvGraphicFramePr/>
          <p:nvPr>
            <p:extLst>
              <p:ext uri="{D42A27DB-BD31-4B8C-83A1-F6EECF244321}">
                <p14:modId xmlns:p14="http://schemas.microsoft.com/office/powerpoint/2010/main" val="2043851700"/>
              </p:ext>
            </p:extLst>
          </p:nvPr>
        </p:nvGraphicFramePr>
        <p:xfrm>
          <a:off x="409905" y="1370063"/>
          <a:ext cx="2638100" cy="2789975"/>
        </p:xfrm>
        <a:graphic>
          <a:graphicData uri="http://schemas.openxmlformats.org/drawingml/2006/table">
            <a:tbl>
              <a:tblPr>
                <a:noFill/>
                <a:tableStyleId>{462899E6-D308-45C4-9167-1946AE8A0C7A}</a:tableStyleId>
              </a:tblPr>
              <a:tblGrid>
                <a:gridCol w="49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617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Top table details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487CA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487CA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87CA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87CA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3B3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Seat no.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87CA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Guest Name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87CA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2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4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GB" sz="1400" u="none" strike="noStrike" cap="none" dirty="0"/>
                        <a:t>6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5345140"/>
                  </a:ext>
                </a:extLst>
              </a:tr>
              <a:tr h="218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GB" sz="1400" u="none" strike="noStrike" cap="none" dirty="0"/>
                        <a:t>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0874704"/>
                  </a:ext>
                </a:extLst>
              </a:tr>
              <a:tr h="218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 dirty="0"/>
                        <a:t>8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 dirty="0"/>
                        <a:t>    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2" name="Google Shape;132;p13"/>
          <p:cNvSpPr txBox="1"/>
          <p:nvPr/>
        </p:nvSpPr>
        <p:spPr>
          <a:xfrm>
            <a:off x="409905" y="4173056"/>
            <a:ext cx="2396359" cy="8309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Please detail any dietary requirement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along with any children, highchairs and booster seats required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3" name="Google Shape;133;p13"/>
          <p:cNvGraphicFramePr/>
          <p:nvPr/>
        </p:nvGraphicFramePr>
        <p:xfrm>
          <a:off x="3997857" y="90985"/>
          <a:ext cx="3907225" cy="2228850"/>
        </p:xfrm>
        <a:graphic>
          <a:graphicData uri="http://schemas.openxmlformats.org/drawingml/2006/table">
            <a:tbl>
              <a:tblPr>
                <a:noFill/>
                <a:tableStyleId>{462899E6-D308-45C4-9167-1946AE8A0C7A}</a:tableStyleId>
              </a:tblPr>
              <a:tblGrid>
                <a:gridCol w="41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2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4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</a:rPr>
                        <a:t>Table 1</a:t>
                      </a: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</a:rPr>
                        <a:t>details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3B3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Seat no.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Guest Name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Seat no.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Guest Name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2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8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9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4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10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11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4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6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12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4" name="Google Shape;134;p13"/>
          <p:cNvGraphicFramePr/>
          <p:nvPr/>
        </p:nvGraphicFramePr>
        <p:xfrm>
          <a:off x="3997857" y="2444072"/>
          <a:ext cx="3907225" cy="2023135"/>
        </p:xfrm>
        <a:graphic>
          <a:graphicData uri="http://schemas.openxmlformats.org/drawingml/2006/table">
            <a:tbl>
              <a:tblPr>
                <a:noFill/>
                <a:tableStyleId>{462899E6-D308-45C4-9167-1946AE8A0C7A}</a:tableStyleId>
              </a:tblPr>
              <a:tblGrid>
                <a:gridCol w="41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2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8925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</a:rPr>
                        <a:t>Table 2</a:t>
                      </a: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</a:rPr>
                        <a:t>details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3B3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Seat no.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Guest Name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Seat no.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Guest Name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2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8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9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4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10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11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6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12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5" name="Google Shape;135;p13"/>
          <p:cNvGraphicFramePr/>
          <p:nvPr/>
        </p:nvGraphicFramePr>
        <p:xfrm>
          <a:off x="8221706" y="2451396"/>
          <a:ext cx="3852700" cy="2008500"/>
        </p:xfrm>
        <a:graphic>
          <a:graphicData uri="http://schemas.openxmlformats.org/drawingml/2006/table">
            <a:tbl>
              <a:tblPr>
                <a:noFill/>
                <a:tableStyleId>{462899E6-D308-45C4-9167-1946AE8A0C7A}</a:tableStyleId>
              </a:tblPr>
              <a:tblGrid>
                <a:gridCol w="413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0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0075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</a:rPr>
                        <a:t>Table 4 details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3B3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Seat no.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Guest Name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Seat no.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Guest Name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6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2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8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4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9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10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6" name="Google Shape;136;p13"/>
          <p:cNvGraphicFramePr/>
          <p:nvPr/>
        </p:nvGraphicFramePr>
        <p:xfrm>
          <a:off x="3997857" y="4588534"/>
          <a:ext cx="3907225" cy="2074135"/>
        </p:xfrm>
        <a:graphic>
          <a:graphicData uri="http://schemas.openxmlformats.org/drawingml/2006/table">
            <a:tbl>
              <a:tblPr>
                <a:noFill/>
                <a:tableStyleId>{462899E6-D308-45C4-9167-1946AE8A0C7A}</a:tableStyleId>
              </a:tblPr>
              <a:tblGrid>
                <a:gridCol w="41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2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5975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</a:rPr>
                        <a:t>Table 5</a:t>
                      </a: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</a:rPr>
                        <a:t>details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3B3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Seat no.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Guest Name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Seat no.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Guest Name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2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8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9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4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10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5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11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5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6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12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7" name="Google Shape;137;p13"/>
          <p:cNvGraphicFramePr/>
          <p:nvPr/>
        </p:nvGraphicFramePr>
        <p:xfrm>
          <a:off x="8221706" y="98311"/>
          <a:ext cx="3852700" cy="2228850"/>
        </p:xfrm>
        <a:graphic>
          <a:graphicData uri="http://schemas.openxmlformats.org/drawingml/2006/table">
            <a:tbl>
              <a:tblPr>
                <a:noFill/>
                <a:tableStyleId>{462899E6-D308-45C4-9167-1946AE8A0C7A}</a:tableStyleId>
              </a:tblPr>
              <a:tblGrid>
                <a:gridCol w="413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0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4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</a:rPr>
                        <a:t>Table 3</a:t>
                      </a: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</a:rPr>
                        <a:t>details</a:t>
                      </a:r>
                      <a:endParaRPr sz="14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3B3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Seat no.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Guest Name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Seat no.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1" u="none" strike="noStrike" cap="none"/>
                        <a:t>Guest Name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7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2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8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9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4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10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11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4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6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    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strike="noStrike" cap="none"/>
                        <a:t>12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400" u="none" strike="noStrike" cap="none"/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380</Words>
  <Application>Microsoft Office PowerPoint</Application>
  <PresentationFormat>Widescreen</PresentationFormat>
  <Paragraphs>201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 Rounded</vt:lpstr>
      <vt:lpstr>Arial</vt:lpstr>
      <vt:lpstr>Libre Baskerville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Dodmoor</dc:creator>
  <cp:lastModifiedBy>Software Two</cp:lastModifiedBy>
  <cp:revision>1</cp:revision>
  <dcterms:modified xsi:type="dcterms:W3CDTF">2024-05-07T11:55:02Z</dcterms:modified>
</cp:coreProperties>
</file>