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embeddedFontLst>
    <p:embeddedFont>
      <p:font typeface="Libre Baskerville"/>
      <p:regular r:id="rId9"/>
      <p:bold r:id="rId10"/>
      <p: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jtCWobSjewbkoPDhpfg9NP9BWc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0BC8271-945C-4DCE-87BB-646642347822}">
  <a:tblStyle styleId="{F0BC8271-945C-4DCE-87BB-646642347822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  <a:tblStyle styleId="{29AE8F74-2EA2-48F9-B432-96BA7936B5C4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4472C4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LibreBaskerville-italic.fntdata"/><Relationship Id="rId10" Type="http://schemas.openxmlformats.org/officeDocument/2006/relationships/font" Target="fonts/LibreBaskerville-bold.fntdata"/><Relationship Id="rId12" Type="http://customschemas.google.com/relationships/presentationmetadata" Target="metadata"/><Relationship Id="rId9" Type="http://schemas.openxmlformats.org/officeDocument/2006/relationships/font" Target="fonts/LibreBaskervill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75a86dd7e2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Google Shape;179;g175a86dd7e2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2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/>
        </p:nvSpPr>
        <p:spPr>
          <a:xfrm>
            <a:off x="596864" y="482356"/>
            <a:ext cx="526069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Names of couple and wedding date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3602" y="5046740"/>
            <a:ext cx="114243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Trestles with a top table and round table on the mezzanine- 84 guests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diagram shows the maximum number of seats on each table, if you have a lower number of guests we would recommend removing 2 guests from Table 4 first, followed by an equal number across Table 2 and 3.  We will even out the place settings along the table so if you have one less on one side of a table there will not be a gap in the settings. If you have any babies requiring a pushchair, we’d recommend placing these guests a the end of the table under the mezzanine. The round table on the mezzanine floor can seat up to 10 guests.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your display table plan you may find it easier to split the long tables into 3 areas (i.e. Table 2 becomes Table 1, 2 and 3 and Table 3 becomes Table 4, 5 &amp; 6 – see the numbers in blue) or show it diagrammatically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" name="Google Shape;51;p1"/>
          <p:cNvGrpSpPr/>
          <p:nvPr/>
        </p:nvGrpSpPr>
        <p:grpSpPr>
          <a:xfrm>
            <a:off x="771823" y="2135653"/>
            <a:ext cx="1051099" cy="2674035"/>
            <a:chOff x="772345" y="2080473"/>
            <a:chExt cx="1051099" cy="2674035"/>
          </a:xfrm>
        </p:grpSpPr>
        <p:grpSp>
          <p:nvGrpSpPr>
            <p:cNvPr id="52" name="Google Shape;52;p1"/>
            <p:cNvGrpSpPr/>
            <p:nvPr/>
          </p:nvGrpSpPr>
          <p:grpSpPr>
            <a:xfrm>
              <a:off x="772345" y="2080473"/>
              <a:ext cx="1051099" cy="2674035"/>
              <a:chOff x="56069" y="-57350"/>
              <a:chExt cx="1051097" cy="2674033"/>
            </a:xfrm>
          </p:grpSpPr>
          <p:sp>
            <p:nvSpPr>
              <p:cNvPr id="53" name="Google Shape;53;p1"/>
              <p:cNvSpPr/>
              <p:nvPr/>
            </p:nvSpPr>
            <p:spPr>
              <a:xfrm rot="5400000">
                <a:off x="-276284" y="619600"/>
                <a:ext cx="2060400" cy="706500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54" name="Google Shape;54;p1"/>
              <p:cNvSpPr txBox="1"/>
              <p:nvPr/>
            </p:nvSpPr>
            <p:spPr>
              <a:xfrm rot="5400000">
                <a:off x="-1051231" y="1232483"/>
                <a:ext cx="24915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1200"/>
                  <a:buFont typeface="Arial Rounded"/>
                  <a:buNone/>
                </a:pPr>
                <a:r>
                  <a:rPr b="1" lang="en-US" sz="1200">
                    <a:solidFill>
                      <a:srgbClr val="44546A"/>
                    </a:solidFill>
                  </a:rPr>
                  <a:t>1</a:t>
                </a:r>
                <a:r>
                  <a:rPr lang="en-US" sz="1200">
                    <a:solidFill>
                      <a:srgbClr val="44546A"/>
                    </a:solidFill>
                  </a:rPr>
                  <a:t> </a:t>
                </a:r>
                <a:r>
                  <a:rPr i="0" lang="en-US" sz="1200" u="none" cap="none" strike="noStrike">
                    <a:solidFill>
                      <a:srgbClr val="44546A"/>
                    </a:solidFill>
                  </a:rPr>
                  <a:t>    </a:t>
                </a:r>
                <a:r>
                  <a:rPr b="1" i="0" lang="en-US" sz="1200" u="none" cap="none" strike="noStrike">
                    <a:solidFill>
                      <a:srgbClr val="44546A"/>
                    </a:solidFill>
                  </a:rPr>
                  <a:t>2     3     4    5     6</a:t>
                </a:r>
                <a:endParaRPr i="0" sz="1400" u="none" cap="none" strike="noStrike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5" name="Google Shape;55;p1"/>
            <p:cNvSpPr txBox="1"/>
            <p:nvPr/>
          </p:nvSpPr>
          <p:spPr>
            <a:xfrm rot="5400000">
              <a:off x="893188" y="3123047"/>
              <a:ext cx="1154014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Top Table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" name="Google Shape;56;p1"/>
          <p:cNvSpPr/>
          <p:nvPr/>
        </p:nvSpPr>
        <p:spPr>
          <a:xfrm>
            <a:off x="8031668" y="611463"/>
            <a:ext cx="436282" cy="2276178"/>
          </a:xfrm>
          <a:custGeom>
            <a:rect b="b" l="l" r="r" t="t"/>
            <a:pathLst>
              <a:path extrusionOk="0" h="21600" w="16206">
                <a:moveTo>
                  <a:pt x="14981" y="21600"/>
                </a:moveTo>
                <a:cubicBezTo>
                  <a:pt x="-5394" y="14119"/>
                  <a:pt x="-4986" y="6919"/>
                  <a:pt x="16206" y="0"/>
                </a:cubicBez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6885135" y="299842"/>
            <a:ext cx="1807362" cy="33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Mezzanine floor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8" name="Google Shape;58;p1"/>
          <p:cNvGrpSpPr/>
          <p:nvPr/>
        </p:nvGrpSpPr>
        <p:grpSpPr>
          <a:xfrm>
            <a:off x="2190460" y="3395088"/>
            <a:ext cx="4893071" cy="1448997"/>
            <a:chOff x="2242670" y="3660120"/>
            <a:chExt cx="4893071" cy="1448997"/>
          </a:xfrm>
        </p:grpSpPr>
        <p:cxnSp>
          <p:nvCxnSpPr>
            <p:cNvPr id="59" name="Google Shape;59;p1"/>
            <p:cNvCxnSpPr/>
            <p:nvPr/>
          </p:nvCxnSpPr>
          <p:spPr>
            <a:xfrm>
              <a:off x="3851173" y="3660120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0" name="Google Shape;60;p1"/>
            <p:cNvCxnSpPr/>
            <p:nvPr/>
          </p:nvCxnSpPr>
          <p:spPr>
            <a:xfrm>
              <a:off x="5489860" y="3685317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61" name="Google Shape;61;p1"/>
            <p:cNvGrpSpPr/>
            <p:nvPr/>
          </p:nvGrpSpPr>
          <p:grpSpPr>
            <a:xfrm>
              <a:off x="2242670" y="3715201"/>
              <a:ext cx="4893071" cy="1318099"/>
              <a:chOff x="2242670" y="3715201"/>
              <a:chExt cx="4893071" cy="1318099"/>
            </a:xfrm>
          </p:grpSpPr>
          <p:sp>
            <p:nvSpPr>
              <p:cNvPr id="62" name="Google Shape;62;p1"/>
              <p:cNvSpPr/>
              <p:nvPr/>
            </p:nvSpPr>
            <p:spPr>
              <a:xfrm>
                <a:off x="2242670" y="3999228"/>
                <a:ext cx="4819349" cy="773071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63" name="Google Shape;63;p1"/>
              <p:cNvSpPr txBox="1"/>
              <p:nvPr/>
            </p:nvSpPr>
            <p:spPr>
              <a:xfrm>
                <a:off x="4322596" y="4091654"/>
                <a:ext cx="1154100" cy="3077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Table 2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"/>
              <p:cNvSpPr txBox="1"/>
              <p:nvPr/>
            </p:nvSpPr>
            <p:spPr>
              <a:xfrm>
                <a:off x="2810635" y="4491935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1"/>
              <p:cNvSpPr txBox="1"/>
              <p:nvPr/>
            </p:nvSpPr>
            <p:spPr>
              <a:xfrm>
                <a:off x="4591037" y="449540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1"/>
              <p:cNvSpPr txBox="1"/>
              <p:nvPr/>
            </p:nvSpPr>
            <p:spPr>
              <a:xfrm>
                <a:off x="6258842" y="447763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3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7" name="Google Shape;67;p1"/>
              <p:cNvGrpSpPr/>
              <p:nvPr/>
            </p:nvGrpSpPr>
            <p:grpSpPr>
              <a:xfrm>
                <a:off x="2257084" y="4826307"/>
                <a:ext cx="1480888" cy="206993"/>
                <a:chOff x="2257084" y="4826307"/>
                <a:chExt cx="1480888" cy="206993"/>
              </a:xfrm>
            </p:grpSpPr>
            <p:sp>
              <p:nvSpPr>
                <p:cNvPr id="68" name="Google Shape;68;p1"/>
                <p:cNvSpPr/>
                <p:nvPr/>
              </p:nvSpPr>
              <p:spPr>
                <a:xfrm>
                  <a:off x="22570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</a:t>
                  </a:r>
                  <a:endParaRPr/>
                </a:p>
              </p:txBody>
            </p:sp>
            <p:sp>
              <p:nvSpPr>
                <p:cNvPr id="69" name="Google Shape;69;p1"/>
                <p:cNvSpPr/>
                <p:nvPr/>
              </p:nvSpPr>
              <p:spPr>
                <a:xfrm>
                  <a:off x="2562451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</a:t>
                  </a:r>
                  <a:endParaRPr/>
                </a:p>
              </p:txBody>
            </p:sp>
            <p:sp>
              <p:nvSpPr>
                <p:cNvPr id="70" name="Google Shape;70;p1"/>
                <p:cNvSpPr/>
                <p:nvPr/>
              </p:nvSpPr>
              <p:spPr>
                <a:xfrm>
                  <a:off x="2867817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3</a:t>
                  </a:r>
                  <a:endParaRPr/>
                </a:p>
              </p:txBody>
            </p:sp>
            <p:sp>
              <p:nvSpPr>
                <p:cNvPr id="71" name="Google Shape;71;p1"/>
                <p:cNvSpPr/>
                <p:nvPr/>
              </p:nvSpPr>
              <p:spPr>
                <a:xfrm>
                  <a:off x="31731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4</a:t>
                  </a:r>
                  <a:endParaRPr/>
                </a:p>
              </p:txBody>
            </p:sp>
            <p:sp>
              <p:nvSpPr>
                <p:cNvPr id="72" name="Google Shape;72;p1"/>
                <p:cNvSpPr/>
                <p:nvPr/>
              </p:nvSpPr>
              <p:spPr>
                <a:xfrm>
                  <a:off x="3473131" y="4826307"/>
                  <a:ext cx="264841" cy="2049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5</a:t>
                  </a:r>
                  <a:endParaRPr/>
                </a:p>
              </p:txBody>
            </p:sp>
          </p:grpSp>
          <p:grpSp>
            <p:nvGrpSpPr>
              <p:cNvPr id="73" name="Google Shape;73;p1"/>
              <p:cNvGrpSpPr/>
              <p:nvPr/>
            </p:nvGrpSpPr>
            <p:grpSpPr>
              <a:xfrm>
                <a:off x="3895770" y="4802832"/>
                <a:ext cx="1615641" cy="227700"/>
                <a:chOff x="2257084" y="4805724"/>
                <a:chExt cx="1615641" cy="227700"/>
              </a:xfrm>
            </p:grpSpPr>
            <p:sp>
              <p:nvSpPr>
                <p:cNvPr id="74" name="Google Shape;74;p1"/>
                <p:cNvSpPr/>
                <p:nvPr/>
              </p:nvSpPr>
              <p:spPr>
                <a:xfrm>
                  <a:off x="22570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5" name="Google Shape;75;p1"/>
                <p:cNvSpPr/>
                <p:nvPr/>
              </p:nvSpPr>
              <p:spPr>
                <a:xfrm>
                  <a:off x="2562451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6" name="Google Shape;76;p1"/>
                <p:cNvSpPr/>
                <p:nvPr/>
              </p:nvSpPr>
              <p:spPr>
                <a:xfrm>
                  <a:off x="2867817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7" name="Google Shape;77;p1"/>
                <p:cNvSpPr/>
                <p:nvPr/>
              </p:nvSpPr>
              <p:spPr>
                <a:xfrm>
                  <a:off x="31731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8" name="Google Shape;78;p1"/>
                <p:cNvSpPr/>
                <p:nvPr/>
              </p:nvSpPr>
              <p:spPr>
                <a:xfrm>
                  <a:off x="3485125" y="4805724"/>
                  <a:ext cx="387600" cy="227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1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</a:t>
                  </a: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79" name="Google Shape;79;p1"/>
              <p:cNvGrpSpPr/>
              <p:nvPr/>
            </p:nvGrpSpPr>
            <p:grpSpPr>
              <a:xfrm>
                <a:off x="5499763" y="4802835"/>
                <a:ext cx="1599583" cy="227700"/>
                <a:chOff x="2247048" y="4826306"/>
                <a:chExt cx="1599583" cy="227700"/>
              </a:xfrm>
            </p:grpSpPr>
            <p:sp>
              <p:nvSpPr>
                <p:cNvPr id="80" name="Google Shape;80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11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1" name="Google Shape;81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12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2" name="Google Shape;82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13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3" name="Google Shape;83;p1"/>
                <p:cNvSpPr/>
                <p:nvPr/>
              </p:nvSpPr>
              <p:spPr>
                <a:xfrm>
                  <a:off x="3159120" y="4852603"/>
                  <a:ext cx="525600" cy="1659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14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4" name="Google Shape;84;p1"/>
                <p:cNvSpPr/>
                <p:nvPr/>
              </p:nvSpPr>
              <p:spPr>
                <a:xfrm>
                  <a:off x="3473131" y="4826306"/>
                  <a:ext cx="373500" cy="227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15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85" name="Google Shape;85;p1"/>
              <p:cNvGrpSpPr/>
              <p:nvPr/>
            </p:nvGrpSpPr>
            <p:grpSpPr>
              <a:xfrm>
                <a:off x="2291038" y="3715201"/>
                <a:ext cx="1558005" cy="236845"/>
                <a:chOff x="2289433" y="4795844"/>
                <a:chExt cx="1558005" cy="236845"/>
              </a:xfrm>
            </p:grpSpPr>
            <p:sp>
              <p:nvSpPr>
                <p:cNvPr id="86" name="Google Shape;86;p1"/>
                <p:cNvSpPr/>
                <p:nvPr/>
              </p:nvSpPr>
              <p:spPr>
                <a:xfrm>
                  <a:off x="2289433" y="4831158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7" name="Google Shape;87;p1"/>
                <p:cNvSpPr/>
                <p:nvPr/>
              </p:nvSpPr>
              <p:spPr>
                <a:xfrm>
                  <a:off x="2540314" y="4822075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8" name="Google Shape;88;p1"/>
                <p:cNvSpPr/>
                <p:nvPr/>
              </p:nvSpPr>
              <p:spPr>
                <a:xfrm>
                  <a:off x="2836459" y="4795844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9" name="Google Shape;89;p1"/>
                <p:cNvSpPr/>
                <p:nvPr/>
              </p:nvSpPr>
              <p:spPr>
                <a:xfrm>
                  <a:off x="3169782" y="4831150"/>
                  <a:ext cx="436200" cy="1659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0" name="Google Shape;90;p1"/>
                <p:cNvSpPr/>
                <p:nvPr/>
              </p:nvSpPr>
              <p:spPr>
                <a:xfrm>
                  <a:off x="3473974" y="4805118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91" name="Google Shape;91;p1"/>
              <p:cNvGrpSpPr/>
              <p:nvPr/>
            </p:nvGrpSpPr>
            <p:grpSpPr>
              <a:xfrm>
                <a:off x="3906619" y="3724210"/>
                <a:ext cx="1589049" cy="227571"/>
                <a:chOff x="2247048" y="4825883"/>
                <a:chExt cx="1589049" cy="227571"/>
              </a:xfrm>
            </p:grpSpPr>
            <p:sp>
              <p:nvSpPr>
                <p:cNvPr id="92" name="Google Shape;92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21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3" name="Google Shape;93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22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4" name="Google Shape;94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23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5" name="Google Shape;95;p1"/>
                <p:cNvSpPr/>
                <p:nvPr/>
              </p:nvSpPr>
              <p:spPr>
                <a:xfrm>
                  <a:off x="3159113" y="4852605"/>
                  <a:ext cx="436200" cy="1659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24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6" name="Google Shape;96;p1"/>
                <p:cNvSpPr/>
                <p:nvPr/>
              </p:nvSpPr>
              <p:spPr>
                <a:xfrm>
                  <a:off x="3462633" y="4825883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25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97" name="Google Shape;97;p1"/>
              <p:cNvGrpSpPr/>
              <p:nvPr/>
            </p:nvGrpSpPr>
            <p:grpSpPr>
              <a:xfrm>
                <a:off x="5536194" y="3724210"/>
                <a:ext cx="1599547" cy="227571"/>
                <a:chOff x="2247048" y="4826306"/>
                <a:chExt cx="1599547" cy="227571"/>
              </a:xfrm>
            </p:grpSpPr>
            <p:sp>
              <p:nvSpPr>
                <p:cNvPr id="98" name="Google Shape;98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9" name="Google Shape;99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0" name="Google Shape;100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1" name="Google Shape;101;p1"/>
                <p:cNvSpPr/>
                <p:nvPr/>
              </p:nvSpPr>
              <p:spPr>
                <a:xfrm>
                  <a:off x="3159113" y="4852603"/>
                  <a:ext cx="436200" cy="1659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2" name="Google Shape;102;p1"/>
                <p:cNvSpPr/>
                <p:nvPr/>
              </p:nvSpPr>
              <p:spPr>
                <a:xfrm>
                  <a:off x="3473131" y="4826306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30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</p:grpSp>
      </p:grpSp>
      <p:grpSp>
        <p:nvGrpSpPr>
          <p:cNvPr id="103" name="Google Shape;103;p1"/>
          <p:cNvGrpSpPr/>
          <p:nvPr/>
        </p:nvGrpSpPr>
        <p:grpSpPr>
          <a:xfrm>
            <a:off x="2294025" y="1318198"/>
            <a:ext cx="4344908" cy="1423850"/>
            <a:chOff x="2199659" y="1296244"/>
            <a:chExt cx="4344908" cy="1423850"/>
          </a:xfrm>
        </p:grpSpPr>
        <p:sp>
          <p:nvSpPr>
            <p:cNvPr id="104" name="Google Shape;104;p1"/>
            <p:cNvSpPr/>
            <p:nvPr/>
          </p:nvSpPr>
          <p:spPr>
            <a:xfrm>
              <a:off x="2215314" y="1669092"/>
              <a:ext cx="4246324" cy="676531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3525641" y="1418373"/>
              <a:ext cx="363974" cy="22550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4162683" y="1418086"/>
              <a:ext cx="373464" cy="227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5865052" y="1418659"/>
              <a:ext cx="373464" cy="227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25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grpSp>
          <p:nvGrpSpPr>
            <p:cNvPr id="108" name="Google Shape;108;p1"/>
            <p:cNvGrpSpPr/>
            <p:nvPr/>
          </p:nvGrpSpPr>
          <p:grpSpPr>
            <a:xfrm>
              <a:off x="2199659" y="1296244"/>
              <a:ext cx="4344908" cy="1423850"/>
              <a:chOff x="2198274" y="1316849"/>
              <a:chExt cx="4344908" cy="1423850"/>
            </a:xfrm>
          </p:grpSpPr>
          <p:sp>
            <p:nvSpPr>
              <p:cNvPr id="109" name="Google Shape;109;p1"/>
              <p:cNvSpPr txBox="1"/>
              <p:nvPr/>
            </p:nvSpPr>
            <p:spPr>
              <a:xfrm>
                <a:off x="3827307" y="1758788"/>
                <a:ext cx="896400" cy="3077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Table 3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10" name="Google Shape;110;p1"/>
              <p:cNvCxnSpPr/>
              <p:nvPr/>
            </p:nvCxnSpPr>
            <p:spPr>
              <a:xfrm>
                <a:off x="3509010" y="1316899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111" name="Google Shape;111;p1"/>
              <p:cNvCxnSpPr/>
              <p:nvPr/>
            </p:nvCxnSpPr>
            <p:spPr>
              <a:xfrm>
                <a:off x="4891560" y="1316849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12" name="Google Shape;112;p1"/>
              <p:cNvSpPr txBox="1"/>
              <p:nvPr/>
            </p:nvSpPr>
            <p:spPr>
              <a:xfrm>
                <a:off x="2661906" y="2084473"/>
                <a:ext cx="156712" cy="2692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4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1"/>
              <p:cNvSpPr txBox="1"/>
              <p:nvPr/>
            </p:nvSpPr>
            <p:spPr>
              <a:xfrm>
                <a:off x="4076416" y="2104484"/>
                <a:ext cx="156712" cy="2692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5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1"/>
              <p:cNvSpPr txBox="1"/>
              <p:nvPr/>
            </p:nvSpPr>
            <p:spPr>
              <a:xfrm>
                <a:off x="5545449" y="2076258"/>
                <a:ext cx="156712" cy="2692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1"/>
              <p:cNvSpPr/>
              <p:nvPr/>
            </p:nvSpPr>
            <p:spPr>
              <a:xfrm>
                <a:off x="2216559" y="2449706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endParaRPr/>
              </a:p>
            </p:txBody>
          </p:sp>
          <p:sp>
            <p:nvSpPr>
              <p:cNvPr id="116" name="Google Shape;116;p1"/>
              <p:cNvSpPr/>
              <p:nvPr/>
            </p:nvSpPr>
            <p:spPr>
              <a:xfrm>
                <a:off x="2521926" y="2449706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</a:t>
                </a:r>
                <a:endParaRPr/>
              </a:p>
            </p:txBody>
          </p:sp>
          <p:sp>
            <p:nvSpPr>
              <p:cNvPr id="117" name="Google Shape;117;p1"/>
              <p:cNvSpPr/>
              <p:nvPr/>
            </p:nvSpPr>
            <p:spPr>
              <a:xfrm>
                <a:off x="2827292" y="2449706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3</a:t>
                </a:r>
                <a:endParaRPr/>
              </a:p>
            </p:txBody>
          </p:sp>
          <p:sp>
            <p:nvSpPr>
              <p:cNvPr id="118" name="Google Shape;118;p1"/>
              <p:cNvSpPr/>
              <p:nvPr/>
            </p:nvSpPr>
            <p:spPr>
              <a:xfrm>
                <a:off x="3132659" y="2449706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4</a:t>
                </a:r>
                <a:endParaRPr/>
              </a:p>
            </p:txBody>
          </p:sp>
          <p:sp>
            <p:nvSpPr>
              <p:cNvPr id="119" name="Google Shape;119;p1"/>
              <p:cNvSpPr/>
              <p:nvPr/>
            </p:nvSpPr>
            <p:spPr>
              <a:xfrm>
                <a:off x="3567708" y="2435427"/>
                <a:ext cx="264841" cy="2049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5</a:t>
                </a:r>
                <a:endParaRPr/>
              </a:p>
            </p:txBody>
          </p:sp>
          <p:sp>
            <p:nvSpPr>
              <p:cNvPr id="120" name="Google Shape;120;p1"/>
              <p:cNvSpPr/>
              <p:nvPr/>
            </p:nvSpPr>
            <p:spPr>
              <a:xfrm>
                <a:off x="3917697" y="2434598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6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21" name="Google Shape;121;p1"/>
              <p:cNvSpPr/>
              <p:nvPr/>
            </p:nvSpPr>
            <p:spPr>
              <a:xfrm>
                <a:off x="4243309" y="2434291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7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22" name="Google Shape;122;p1"/>
              <p:cNvSpPr/>
              <p:nvPr/>
            </p:nvSpPr>
            <p:spPr>
              <a:xfrm>
                <a:off x="4549789" y="2434291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8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23" name="Google Shape;123;p1"/>
              <p:cNvSpPr/>
              <p:nvPr/>
            </p:nvSpPr>
            <p:spPr>
              <a:xfrm>
                <a:off x="4913866" y="2444581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9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24" name="Google Shape;124;p1"/>
              <p:cNvSpPr/>
              <p:nvPr/>
            </p:nvSpPr>
            <p:spPr>
              <a:xfrm>
                <a:off x="5214673" y="2423551"/>
                <a:ext cx="387600" cy="22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1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0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25" name="Google Shape;125;p1"/>
              <p:cNvSpPr/>
              <p:nvPr/>
            </p:nvSpPr>
            <p:spPr>
              <a:xfrm>
                <a:off x="5560958" y="2460265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11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26" name="Google Shape;126;p1"/>
              <p:cNvSpPr/>
              <p:nvPr/>
            </p:nvSpPr>
            <p:spPr>
              <a:xfrm>
                <a:off x="5841912" y="2453886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12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27" name="Google Shape;127;p1"/>
              <p:cNvSpPr/>
              <p:nvPr/>
            </p:nvSpPr>
            <p:spPr>
              <a:xfrm>
                <a:off x="6179208" y="2424002"/>
                <a:ext cx="363974" cy="22550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13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28" name="Google Shape;128;p1"/>
              <p:cNvSpPr/>
              <p:nvPr/>
            </p:nvSpPr>
            <p:spPr>
              <a:xfrm>
                <a:off x="2198274" y="1449351"/>
                <a:ext cx="436200" cy="165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14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29" name="Google Shape;129;p1"/>
              <p:cNvSpPr/>
              <p:nvPr/>
            </p:nvSpPr>
            <p:spPr>
              <a:xfrm>
                <a:off x="2501572" y="1412262"/>
                <a:ext cx="373464" cy="2275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15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0" name="Google Shape;130;p1"/>
              <p:cNvSpPr/>
              <p:nvPr/>
            </p:nvSpPr>
            <p:spPr>
              <a:xfrm>
                <a:off x="2810164" y="1453500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16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1" name="Google Shape;131;p1"/>
              <p:cNvSpPr/>
              <p:nvPr/>
            </p:nvSpPr>
            <p:spPr>
              <a:xfrm>
                <a:off x="3121329" y="1445409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17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2" name="Google Shape;132;p1"/>
              <p:cNvSpPr/>
              <p:nvPr/>
            </p:nvSpPr>
            <p:spPr>
              <a:xfrm>
                <a:off x="3858948" y="1453676"/>
                <a:ext cx="436200" cy="165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19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3" name="Google Shape;133;p1"/>
              <p:cNvSpPr/>
              <p:nvPr/>
            </p:nvSpPr>
            <p:spPr>
              <a:xfrm>
                <a:off x="4499133" y="1453500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21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>
                <a:off x="4910808" y="1459458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22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5" name="Google Shape;135;p1"/>
              <p:cNvSpPr/>
              <p:nvPr/>
            </p:nvSpPr>
            <p:spPr>
              <a:xfrm>
                <a:off x="5248104" y="1429574"/>
                <a:ext cx="363974" cy="22550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23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6" name="Google Shape;136;p1"/>
              <p:cNvSpPr/>
              <p:nvPr/>
            </p:nvSpPr>
            <p:spPr>
              <a:xfrm>
                <a:off x="5512923" y="1466776"/>
                <a:ext cx="436200" cy="165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24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7" name="Google Shape;137;p1"/>
              <p:cNvSpPr/>
              <p:nvPr/>
            </p:nvSpPr>
            <p:spPr>
              <a:xfrm>
                <a:off x="6163557" y="1445409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26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</p:grpSp>
      </p:grpSp>
      <p:grpSp>
        <p:nvGrpSpPr>
          <p:cNvPr id="138" name="Google Shape;138;p1"/>
          <p:cNvGrpSpPr/>
          <p:nvPr/>
        </p:nvGrpSpPr>
        <p:grpSpPr>
          <a:xfrm>
            <a:off x="8726960" y="3562925"/>
            <a:ext cx="2060400" cy="1258541"/>
            <a:chOff x="8680860" y="3692268"/>
            <a:chExt cx="2060400" cy="1258541"/>
          </a:xfrm>
        </p:grpSpPr>
        <p:sp>
          <p:nvSpPr>
            <p:cNvPr id="139" name="Google Shape;139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40" name="Google Shape;140;p1"/>
            <p:cNvSpPr txBox="1"/>
            <p:nvPr/>
          </p:nvSpPr>
          <p:spPr>
            <a:xfrm>
              <a:off x="9381186" y="4059758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4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 txBox="1"/>
            <p:nvPr/>
          </p:nvSpPr>
          <p:spPr>
            <a:xfrm>
              <a:off x="9622422" y="4403963"/>
              <a:ext cx="1566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9628052" y="3692268"/>
              <a:ext cx="3876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154" name="Google Shape;154;p1"/>
          <p:cNvGrpSpPr/>
          <p:nvPr/>
        </p:nvGrpSpPr>
        <p:grpSpPr>
          <a:xfrm>
            <a:off x="8766241" y="531424"/>
            <a:ext cx="2672766" cy="2560329"/>
            <a:chOff x="8753444" y="573647"/>
            <a:chExt cx="2672766" cy="2560329"/>
          </a:xfrm>
        </p:grpSpPr>
        <p:grpSp>
          <p:nvGrpSpPr>
            <p:cNvPr id="155" name="Google Shape;155;p1"/>
            <p:cNvGrpSpPr/>
            <p:nvPr/>
          </p:nvGrpSpPr>
          <p:grpSpPr>
            <a:xfrm>
              <a:off x="8753444" y="573647"/>
              <a:ext cx="2672766" cy="2560329"/>
              <a:chOff x="7497649" y="4418586"/>
              <a:chExt cx="1802687" cy="1771497"/>
            </a:xfrm>
          </p:grpSpPr>
          <p:grpSp>
            <p:nvGrpSpPr>
              <p:cNvPr id="156" name="Google Shape;156;p1"/>
              <p:cNvGrpSpPr/>
              <p:nvPr/>
            </p:nvGrpSpPr>
            <p:grpSpPr>
              <a:xfrm>
                <a:off x="7507764" y="4418586"/>
                <a:ext cx="1792572" cy="1771497"/>
                <a:chOff x="479863" y="196482"/>
                <a:chExt cx="1082785" cy="1267408"/>
              </a:xfrm>
            </p:grpSpPr>
            <p:sp>
              <p:nvSpPr>
                <p:cNvPr id="157" name="Google Shape;157;p1"/>
                <p:cNvSpPr/>
                <p:nvPr/>
              </p:nvSpPr>
              <p:spPr>
                <a:xfrm>
                  <a:off x="708758" y="448612"/>
                  <a:ext cx="640080" cy="762604"/>
                </a:xfrm>
                <a:prstGeom prst="ellipse">
                  <a:avLst/>
                </a:prstGeom>
                <a:noFill/>
                <a:ln cap="flat" cmpd="sng" w="12700">
                  <a:solidFill>
                    <a:srgbClr val="8DA9DB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US" sz="1400" u="none" cap="none" strike="noStrike">
                      <a:solidFill>
                        <a:schemeClr val="lt2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Table 5</a:t>
                  </a:r>
                  <a:endParaRPr b="0" i="0" sz="1400" u="none" cap="none" strike="noStrike">
                    <a:solidFill>
                      <a:schemeClr val="lt2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" name="Google Shape;158;p1"/>
                <p:cNvSpPr/>
                <p:nvPr/>
              </p:nvSpPr>
              <p:spPr>
                <a:xfrm rot="-7034085">
                  <a:off x="520290" y="919133"/>
                  <a:ext cx="233161" cy="233161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</a:rPr>
                    <a:t>8</a:t>
                  </a:r>
                  <a:endParaRPr/>
                </a:p>
              </p:txBody>
            </p:sp>
            <p:sp>
              <p:nvSpPr>
                <p:cNvPr id="159" name="Google Shape;159;p1"/>
                <p:cNvSpPr/>
                <p:nvPr/>
              </p:nvSpPr>
              <p:spPr>
                <a:xfrm rot="5400000">
                  <a:off x="1329487" y="680608"/>
                  <a:ext cx="233161" cy="233161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i="0" lang="en-US" sz="1200" u="none" cap="none" strike="noStrike">
                      <a:solidFill>
                        <a:schemeClr val="lt2"/>
                      </a:solidFill>
                    </a:rPr>
                    <a:t>4</a:t>
                  </a:r>
                  <a:endParaRPr/>
                </a:p>
              </p:txBody>
            </p:sp>
            <p:sp>
              <p:nvSpPr>
                <p:cNvPr id="160" name="Google Shape;160;p1"/>
                <p:cNvSpPr/>
                <p:nvPr/>
              </p:nvSpPr>
              <p:spPr>
                <a:xfrm rot="1128709">
                  <a:off x="1066892" y="227847"/>
                  <a:ext cx="233161" cy="233161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</a:rPr>
                    <a:t>2</a:t>
                  </a:r>
                  <a:endParaRPr/>
                </a:p>
              </p:txBody>
            </p:sp>
            <p:sp>
              <p:nvSpPr>
                <p:cNvPr id="161" name="Google Shape;161;p1"/>
                <p:cNvSpPr/>
                <p:nvPr/>
              </p:nvSpPr>
              <p:spPr>
                <a:xfrm rot="9461973">
                  <a:off x="1037931" y="1199971"/>
                  <a:ext cx="233161" cy="222810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</a:rPr>
                    <a:t>6</a:t>
                  </a:r>
                  <a:endParaRPr/>
                </a:p>
              </p:txBody>
            </p:sp>
            <p:sp>
              <p:nvSpPr>
                <p:cNvPr id="162" name="Google Shape;162;p1"/>
                <p:cNvSpPr/>
                <p:nvPr/>
              </p:nvSpPr>
              <p:spPr>
                <a:xfrm rot="-797584">
                  <a:off x="793714" y="225125"/>
                  <a:ext cx="233161" cy="233161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i="0" lang="en-US" sz="1200" u="none" cap="none" strike="noStrike">
                      <a:solidFill>
                        <a:schemeClr val="lt2"/>
                      </a:solidFill>
                    </a:rPr>
                    <a:t>1</a:t>
                  </a:r>
                  <a:endParaRPr/>
                </a:p>
              </p:txBody>
            </p:sp>
            <p:sp>
              <p:nvSpPr>
                <p:cNvPr id="163" name="Google Shape;163;p1"/>
                <p:cNvSpPr/>
                <p:nvPr/>
              </p:nvSpPr>
              <p:spPr>
                <a:xfrm rot="6958515">
                  <a:off x="1225050" y="984701"/>
                  <a:ext cx="309176" cy="175836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</a:rPr>
                    <a:t>5</a:t>
                  </a:r>
                  <a:endParaRPr/>
                </a:p>
              </p:txBody>
            </p:sp>
            <p:sp>
              <p:nvSpPr>
                <p:cNvPr id="164" name="Google Shape;164;p1"/>
                <p:cNvSpPr/>
                <p:nvPr/>
              </p:nvSpPr>
              <p:spPr>
                <a:xfrm rot="3468749">
                  <a:off x="1233316" y="443732"/>
                  <a:ext cx="309176" cy="175836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</a:rPr>
                    <a:t>3</a:t>
                  </a:r>
                  <a:endParaRPr/>
                </a:p>
              </p:txBody>
            </p:sp>
            <p:sp>
              <p:nvSpPr>
                <p:cNvPr id="165" name="Google Shape;165;p1"/>
                <p:cNvSpPr/>
                <p:nvPr/>
              </p:nvSpPr>
              <p:spPr>
                <a:xfrm rot="-9045295">
                  <a:off x="751960" y="1131466"/>
                  <a:ext cx="175836" cy="309176"/>
                </a:xfrm>
                <a:prstGeom prst="ellipse">
                  <a:avLst/>
                </a:prstGeom>
                <a:noFill/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</a:rPr>
                    <a:t>7</a:t>
                  </a:r>
                  <a:endParaRPr/>
                </a:p>
              </p:txBody>
            </p:sp>
          </p:grpSp>
          <p:sp>
            <p:nvSpPr>
              <p:cNvPr id="166" name="Google Shape;166;p1"/>
              <p:cNvSpPr/>
              <p:nvPr/>
            </p:nvSpPr>
            <p:spPr>
              <a:xfrm rot="-5073609">
                <a:off x="7542280" y="4986011"/>
                <a:ext cx="325897" cy="386003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</a:rPr>
                  <a:t>9</a:t>
                </a:r>
                <a:endParaRPr/>
              </a:p>
            </p:txBody>
          </p:sp>
          <p:sp>
            <p:nvSpPr>
              <p:cNvPr id="167" name="Google Shape;167;p1"/>
              <p:cNvSpPr/>
              <p:nvPr/>
            </p:nvSpPr>
            <p:spPr>
              <a:xfrm rot="-3013309">
                <a:off x="7682767" y="4632729"/>
                <a:ext cx="325897" cy="386003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0" lang="en-US" sz="1200" u="none" cap="none" strike="noStrike">
                    <a:solidFill>
                      <a:schemeClr val="lt2"/>
                    </a:solidFill>
                  </a:rPr>
                  <a:t>10</a:t>
                </a:r>
                <a:endParaRPr/>
              </a:p>
            </p:txBody>
          </p:sp>
        </p:grpSp>
        <p:sp>
          <p:nvSpPr>
            <p:cNvPr id="168" name="Google Shape;168;p1"/>
            <p:cNvSpPr txBox="1"/>
            <p:nvPr/>
          </p:nvSpPr>
          <p:spPr>
            <a:xfrm>
              <a:off x="10048509" y="2045664"/>
              <a:ext cx="156600" cy="2769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" name="Google Shape;173;p2"/>
          <p:cNvGraphicFramePr/>
          <p:nvPr/>
        </p:nvGraphicFramePr>
        <p:xfrm>
          <a:off x="664413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{F0BC8271-945C-4DCE-87BB-646642347822}</a:tableStyleId>
              </a:tblPr>
              <a:tblGrid>
                <a:gridCol w="560450"/>
                <a:gridCol w="2397175"/>
              </a:tblGrid>
              <a:tr h="4280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Top table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800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4" name="Google Shape;174;p2"/>
          <p:cNvGraphicFramePr/>
          <p:nvPr/>
        </p:nvGraphicFramePr>
        <p:xfrm>
          <a:off x="4365199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{F0BC8271-945C-4DCE-87BB-646642347822}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4/7 </a:t>
                      </a:r>
                      <a:r>
                        <a:rPr b="1" lang="en-US" sz="1200" u="none" cap="none" strike="noStrike"/>
                        <a:t>(Under the mezzanine)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5" name="Google Shape;175;p2"/>
          <p:cNvSpPr txBox="1"/>
          <p:nvPr/>
        </p:nvSpPr>
        <p:spPr>
          <a:xfrm>
            <a:off x="563229" y="4692864"/>
            <a:ext cx="4986300" cy="46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6" name="Google Shape;176;p2"/>
          <p:cNvGraphicFramePr/>
          <p:nvPr/>
        </p:nvGraphicFramePr>
        <p:xfrm>
          <a:off x="8332855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{F0BC8271-945C-4DCE-87BB-646642347822}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b="0" lang="en-US" sz="1200" u="none" cap="none" strike="noStrike">
                          <a:solidFill>
                            <a:srgbClr val="F53F0E"/>
                          </a:solidFill>
                        </a:rPr>
                        <a:t>5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/8 </a:t>
                      </a:r>
                      <a:r>
                        <a:rPr b="1" lang="en-US" sz="1200" u="none" cap="none" strike="noStrike"/>
                        <a:t>(on the mezzanine)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Google Shape;181;g175a86dd7e2_0_0"/>
          <p:cNvGraphicFramePr/>
          <p:nvPr/>
        </p:nvGraphicFramePr>
        <p:xfrm>
          <a:off x="711219" y="2306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{F0BC8271-945C-4DCE-87BB-646642347822}</a:tableStyleId>
              </a:tblPr>
              <a:tblGrid>
                <a:gridCol w="399275"/>
                <a:gridCol w="1707825"/>
                <a:gridCol w="620325"/>
                <a:gridCol w="19829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2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405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1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6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       Table 2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8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</a:t>
                      </a:r>
                      <a:r>
                        <a:rPr b="1" lang="en-US" sz="1100" u="none" cap="none" strike="noStrike"/>
                        <a:t>Table 3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2" name="Google Shape;182;g175a86dd7e2_0_0"/>
          <p:cNvGraphicFramePr/>
          <p:nvPr/>
        </p:nvGraphicFramePr>
        <p:xfrm>
          <a:off x="5894937" y="2306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{29AE8F74-2EA2-48F9-B432-96BA7936B5C4}</a:tableStyleId>
              </a:tblPr>
              <a:tblGrid>
                <a:gridCol w="399275"/>
                <a:gridCol w="1707825"/>
                <a:gridCol w="591425"/>
                <a:gridCol w="20118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3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405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4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6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       Table 5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8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</a:t>
                      </a:r>
                      <a:r>
                        <a:rPr b="1" lang="en-US" sz="1100" u="none" cap="none" strike="noStrike"/>
                        <a:t>Table 6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Dodmoor</dc:creator>
</cp:coreProperties>
</file>