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Libre Baskerville"/>
      <p:regular r:id="rId7"/>
      <p:bold r:id="rId8"/>
      <p: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WpiN14G/f5Xa6jbTFPEmhBzof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B4F2E79-0F9E-4A03-8CB2-9239E5197155}">
  <a:tblStyle styleId="{DB4F2E79-0F9E-4A03-8CB2-9239E5197155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LibreBaskervill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ibreBaskerville-regular.fntdata"/><Relationship Id="rId8" Type="http://schemas.openxmlformats.org/officeDocument/2006/relationships/font" Target="fonts/LibreBaskervill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83113" y="154238"/>
            <a:ext cx="3177881" cy="6158428"/>
          </a:xfrm>
          <a:prstGeom prst="rect">
            <a:avLst/>
          </a:prstGeom>
          <a:noFill/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914402" y="5618602"/>
            <a:ext cx="1399141" cy="277000"/>
            <a:chOff x="771182" y="5640636"/>
            <a:chExt cx="1828800" cy="626869"/>
          </a:xfrm>
        </p:grpSpPr>
        <p:sp>
          <p:nvSpPr>
            <p:cNvPr id="86" name="Google Shape;86;p1"/>
            <p:cNvSpPr/>
            <p:nvPr/>
          </p:nvSpPr>
          <p:spPr>
            <a:xfrm>
              <a:off x="771182" y="5640636"/>
              <a:ext cx="1828800" cy="523569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42719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881351" y="5640638"/>
              <a:ext cx="1718631" cy="6268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Registrar’s table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"/>
          <p:cNvSpPr txBox="1"/>
          <p:nvPr/>
        </p:nvSpPr>
        <p:spPr>
          <a:xfrm rot="5400000">
            <a:off x="3310084" y="2855976"/>
            <a:ext cx="116123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Courtyard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" name="Google Shape;89;p1"/>
          <p:cNvGrpSpPr/>
          <p:nvPr/>
        </p:nvGrpSpPr>
        <p:grpSpPr>
          <a:xfrm>
            <a:off x="3260994" y="738130"/>
            <a:ext cx="220336" cy="4264674"/>
            <a:chOff x="2599982" y="903383"/>
            <a:chExt cx="220336" cy="4264674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2599982" y="903383"/>
              <a:ext cx="220336" cy="3967219"/>
              <a:chOff x="2599982" y="903383"/>
              <a:chExt cx="220336" cy="3967219"/>
            </a:xfrm>
          </p:grpSpPr>
          <p:cxnSp>
            <p:nvCxnSpPr>
              <p:cNvPr id="91" name="Google Shape;91;p1"/>
              <p:cNvCxnSpPr/>
              <p:nvPr/>
            </p:nvCxnSpPr>
            <p:spPr>
              <a:xfrm flipH="1" rot="10800000">
                <a:off x="2599982" y="903383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1"/>
              <p:cNvCxnSpPr/>
              <p:nvPr/>
            </p:nvCxnSpPr>
            <p:spPr>
              <a:xfrm>
                <a:off x="2599982" y="1276122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1"/>
              <p:cNvCxnSpPr/>
              <p:nvPr/>
            </p:nvCxnSpPr>
            <p:spPr>
              <a:xfrm flipH="1" rot="10800000">
                <a:off x="2599982" y="1815947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1"/>
              <p:cNvCxnSpPr/>
              <p:nvPr/>
            </p:nvCxnSpPr>
            <p:spPr>
              <a:xfrm>
                <a:off x="2599982" y="2188686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1"/>
              <p:cNvCxnSpPr/>
              <p:nvPr/>
            </p:nvCxnSpPr>
            <p:spPr>
              <a:xfrm flipH="1" rot="10800000">
                <a:off x="2599982" y="2694541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1"/>
              <p:cNvCxnSpPr/>
              <p:nvPr/>
            </p:nvCxnSpPr>
            <p:spPr>
              <a:xfrm>
                <a:off x="2599982" y="3067280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1"/>
              <p:cNvCxnSpPr/>
              <p:nvPr/>
            </p:nvCxnSpPr>
            <p:spPr>
              <a:xfrm flipH="1" rot="10800000">
                <a:off x="2599982" y="3721405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1"/>
              <p:cNvCxnSpPr/>
              <p:nvPr/>
            </p:nvCxnSpPr>
            <p:spPr>
              <a:xfrm>
                <a:off x="2599982" y="4094144"/>
                <a:ext cx="220336" cy="112003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1"/>
              <p:cNvCxnSpPr/>
              <p:nvPr/>
            </p:nvCxnSpPr>
            <p:spPr>
              <a:xfrm flipH="1" rot="10800000">
                <a:off x="2599982" y="4683315"/>
                <a:ext cx="220336" cy="18728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cxnSp>
          <p:nvCxnSpPr>
            <p:cNvPr id="100" name="Google Shape;100;p1"/>
            <p:cNvCxnSpPr/>
            <p:nvPr/>
          </p:nvCxnSpPr>
          <p:spPr>
            <a:xfrm>
              <a:off x="2599982" y="5056054"/>
              <a:ext cx="220336" cy="112003"/>
            </a:xfrm>
            <a:prstGeom prst="straightConnector1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01" name="Google Shape;101;p1"/>
          <p:cNvGrpSpPr/>
          <p:nvPr/>
        </p:nvGrpSpPr>
        <p:grpSpPr>
          <a:xfrm>
            <a:off x="2273018" y="4461827"/>
            <a:ext cx="713960" cy="196008"/>
            <a:chOff x="2273018" y="4461827"/>
            <a:chExt cx="713960" cy="196008"/>
          </a:xfrm>
        </p:grpSpPr>
        <p:sp>
          <p:nvSpPr>
            <p:cNvPr id="102" name="Google Shape;102;p1"/>
            <p:cNvSpPr/>
            <p:nvPr/>
          </p:nvSpPr>
          <p:spPr>
            <a:xfrm>
              <a:off x="2273018" y="4461828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11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2650261" y="4461827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12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sp>
        <p:nvSpPr>
          <p:cNvPr id="104" name="Google Shape;104;p1"/>
          <p:cNvSpPr/>
          <p:nvPr/>
        </p:nvSpPr>
        <p:spPr>
          <a:xfrm>
            <a:off x="2273018" y="4827482"/>
            <a:ext cx="336717" cy="196007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5</a:t>
            </a:r>
            <a:endParaRPr sz="1200">
              <a:solidFill>
                <a:schemeClr val="dk2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2650261" y="4827481"/>
            <a:ext cx="336717" cy="196007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6</a:t>
            </a:r>
            <a:endParaRPr sz="1200">
              <a:solidFill>
                <a:schemeClr val="dk2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grpSp>
        <p:nvGrpSpPr>
          <p:cNvPr id="106" name="Google Shape;106;p1"/>
          <p:cNvGrpSpPr/>
          <p:nvPr/>
        </p:nvGrpSpPr>
        <p:grpSpPr>
          <a:xfrm>
            <a:off x="139898" y="4461826"/>
            <a:ext cx="1439214" cy="204692"/>
            <a:chOff x="139898" y="4461826"/>
            <a:chExt cx="1439214" cy="204692"/>
          </a:xfrm>
        </p:grpSpPr>
        <p:sp>
          <p:nvSpPr>
            <p:cNvPr id="107" name="Google Shape;107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10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9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7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8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11" name="Google Shape;111;p1"/>
          <p:cNvGrpSpPr/>
          <p:nvPr/>
        </p:nvGrpSpPr>
        <p:grpSpPr>
          <a:xfrm>
            <a:off x="139898" y="4824303"/>
            <a:ext cx="1439214" cy="204692"/>
            <a:chOff x="139898" y="4461826"/>
            <a:chExt cx="1439214" cy="204692"/>
          </a:xfrm>
        </p:grpSpPr>
        <p:sp>
          <p:nvSpPr>
            <p:cNvPr id="112" name="Google Shape;112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4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3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2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16" name="Google Shape;116;p1"/>
          <p:cNvGrpSpPr/>
          <p:nvPr/>
        </p:nvGrpSpPr>
        <p:grpSpPr>
          <a:xfrm>
            <a:off x="139898" y="4130011"/>
            <a:ext cx="1439214" cy="204692"/>
            <a:chOff x="139898" y="4461826"/>
            <a:chExt cx="1439214" cy="204692"/>
          </a:xfrm>
        </p:grpSpPr>
        <p:sp>
          <p:nvSpPr>
            <p:cNvPr id="117" name="Google Shape;117;p1"/>
            <p:cNvSpPr/>
            <p:nvPr/>
          </p:nvSpPr>
          <p:spPr>
            <a:xfrm>
              <a:off x="124239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16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885415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15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139898" y="4461826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13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508172" y="4470511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14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121" name="Google Shape;121;p1"/>
          <p:cNvGrpSpPr/>
          <p:nvPr/>
        </p:nvGrpSpPr>
        <p:grpSpPr>
          <a:xfrm>
            <a:off x="2273018" y="4141035"/>
            <a:ext cx="713960" cy="196008"/>
            <a:chOff x="2273018" y="4461827"/>
            <a:chExt cx="713960" cy="196008"/>
          </a:xfrm>
        </p:grpSpPr>
        <p:sp>
          <p:nvSpPr>
            <p:cNvPr id="122" name="Google Shape;122;p1"/>
            <p:cNvSpPr/>
            <p:nvPr/>
          </p:nvSpPr>
          <p:spPr>
            <a:xfrm>
              <a:off x="2273018" y="4461828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17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2650261" y="4461827"/>
              <a:ext cx="336717" cy="196007"/>
            </a:xfrm>
            <a:prstGeom prst="rect">
              <a:avLst/>
            </a:prstGeom>
            <a:solidFill>
              <a:srgbClr val="9CC2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18</a:t>
              </a:r>
              <a:endParaRPr sz="120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aphicFrame>
        <p:nvGraphicFramePr>
          <p:cNvPr id="124" name="Google Shape;124;p1"/>
          <p:cNvGraphicFramePr/>
          <p:nvPr/>
        </p:nvGraphicFramePr>
        <p:xfrm>
          <a:off x="8411986" y="5476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{DB4F2E79-0F9E-4A03-8CB2-9239E5197155}</a:tableStyleId>
              </a:tblPr>
              <a:tblGrid>
                <a:gridCol w="596125"/>
                <a:gridCol w="2538650"/>
              </a:tblGrid>
              <a:tr h="1844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Ceremony seats 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 hMerge="1"/>
              </a:tr>
              <a:tr h="2349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Seat no.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Guest Name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4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     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</a:t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cap="none" strike="noStrike"/>
                        <a:t> </a:t>
                      </a:r>
                      <a:endParaRPr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15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16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17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5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u="none" cap="none" strike="noStrike"/>
                        <a:t>18</a:t>
                      </a:r>
                      <a:endParaRPr sz="10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39050" marB="39050" marR="78075" marL="78075" anchor="ctr">
                    <a:lnL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5" name="Google Shape;125;p1"/>
          <p:cNvSpPr/>
          <p:nvPr/>
        </p:nvSpPr>
        <p:spPr>
          <a:xfrm>
            <a:off x="4856163" y="1825625"/>
            <a:ext cx="28115280" cy="359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4635827" y="547652"/>
            <a:ext cx="28755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Ceremony seating plan</a:t>
            </a:r>
            <a:endParaRPr b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would recommend that you reserve the first few rows of seating allowing space for those in your wedding  party. The Best Man and anyone doing a reading will need to get out easily. You will stand for most of the ceremony and sit at the table to sign the register.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2022-11-21T12:41:21Z</dcterms:created>
  <dc:creator>weddings@dodmoorhouse.co.uk</dc:creator>
</cp:coreProperties>
</file>