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12192000"/>
  <p:notesSz cx="6858000" cy="9144000"/>
  <p:embeddedFontLst>
    <p:embeddedFont>
      <p:font typeface="Libre Baskerville"/>
      <p:regular r:id="rId9"/>
      <p:bold r:id="rId10"/>
      <p:italic r:id="rId11"/>
    </p:embeddedFont>
    <p:embeddedFont>
      <p:font typeface="Arial Black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3" roundtripDataSignature="AMtx7mh7BZfJvC8gSMmO+VDAejI2HX6X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2E69FCA-8D7C-418F-A465-044B10EA1E38}">
  <a:tblStyle styleId="{E2E69FCA-8D7C-418F-A465-044B10EA1E38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  <a:tcStyle>
        <a:fill>
          <a:solidFill>
            <a:srgbClr val="FFFFFF"/>
          </a:solidFill>
        </a:fill>
      </a:tcStyle>
    </a:band2H>
    <a:band1V>
      <a:tcTxStyle b="off" i="off"/>
    </a:band1V>
    <a:band2V>
      <a:tcTxStyle b="off" i="off"/>
    </a:band2V>
    <a:lastCol>
      <a:tcTxStyle b="off" i="off"/>
    </a:lastCol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4472C4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4472C4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50800">
              <a:solidFill>
                <a:srgbClr val="4472C4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4472C4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4472C4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4472C4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4472C4"/>
          </a:solidFill>
        </a:fill>
      </a:tcStyle>
    </a:firstRow>
    <a:neCell>
      <a:tcTxStyle b="off" i="off"/>
    </a:neCell>
    <a:nwCell>
      <a:tcTxStyle b="off" i="off"/>
    </a:nwCell>
  </a:tblStyle>
  <a:tblStyle styleId="{AB10A092-0CBC-41D5-A140-DCCAA1C14FB3}" styleName="Table_1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  <a:tcStyle>
        <a:fill>
          <a:solidFill>
            <a:srgbClr val="FFFFFF"/>
          </a:solidFill>
        </a:fill>
      </a:tcStyle>
    </a:band2H>
    <a:band1V>
      <a:tcTxStyle b="off" i="off"/>
    </a:band1V>
    <a:band2V>
      <a:tcTxStyle b="off" i="off"/>
    </a:band2V>
    <a:lastCol>
      <a:tcTxStyle b="off" i="off"/>
    </a:lastCol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508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accent5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ibreBaskerville-italic.fntdata"/><Relationship Id="rId10" Type="http://schemas.openxmlformats.org/officeDocument/2006/relationships/font" Target="fonts/LibreBaskerville-bold.fntdata"/><Relationship Id="rId13" Type="http://customschemas.google.com/relationships/presentationmetadata" Target="metadata"/><Relationship Id="rId12" Type="http://schemas.openxmlformats.org/officeDocument/2006/relationships/font" Target="fonts/ArialBlack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LibreBaskervill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7" name="Google Shape;4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175a86dd7e2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9" name="Google Shape;189;g175a86dd7e2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5" name="Google Shape;19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1pPr>
            <a:lvl2pPr indent="-228600" lvl="1" marL="9144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2pPr>
            <a:lvl3pPr indent="-228600" lvl="2" marL="1371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3pPr>
            <a:lvl4pPr indent="-228600" lvl="3" marL="18288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4pPr>
            <a:lvl5pPr indent="-228600" lvl="4" marL="22860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" type="body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2" type="body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" type="body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1pPr>
            <a:lvl2pPr indent="-4318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2pPr>
            <a:lvl3pPr indent="-4318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3pPr>
            <a:lvl4pPr indent="-4318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4pPr>
            <a:lvl5pPr indent="-4318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2" type="body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2" name="Google Shape;42;p12"/>
          <p:cNvSpPr/>
          <p:nvPr>
            <p:ph idx="2" type="pic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12"/>
          <p:cNvSpPr txBox="1"/>
          <p:nvPr>
            <p:ph idx="1" type="body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64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64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64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64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64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64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64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"/>
          <p:cNvSpPr txBox="1"/>
          <p:nvPr/>
        </p:nvSpPr>
        <p:spPr>
          <a:xfrm>
            <a:off x="596864" y="482356"/>
            <a:ext cx="5260695" cy="36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Name of couple and wedding date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323602" y="5046740"/>
            <a:ext cx="11424300" cy="17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Trestles with two straight tables on the mezzanine- 96 guests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 diagram shows the maximum number of seats on each table, if you have a lower number of guests we would recommend removing 2 guests from Table 4 first, followed by an equal number across Table 2 and 3. We will even out the place settings along the table so if you have one less on one side of a table there will not be a gap in the settings. If you have any babies requiring a pushchair, we’d recommend placing these guests a the end of the table under the mezzanine. The two straight tables on the mezzanine floor can seat up to 8 guests each, with 4 seats down each side.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 your display table plan you may find it easier to split the long tables into 3 areas (i.e. Table </a:t>
            </a: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becomes Table 1, 2 and 3 and Table </a:t>
            </a: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becomes Table 4, 5 and 6– see the numbers in blue) or show it diagrammatically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"/>
          <p:cNvSpPr/>
          <p:nvPr/>
        </p:nvSpPr>
        <p:spPr>
          <a:xfrm>
            <a:off x="8031668" y="611463"/>
            <a:ext cx="436282" cy="2276178"/>
          </a:xfrm>
          <a:custGeom>
            <a:rect b="b" l="l" r="r" t="t"/>
            <a:pathLst>
              <a:path extrusionOk="0" h="21600" w="16206">
                <a:moveTo>
                  <a:pt x="14981" y="21600"/>
                </a:moveTo>
                <a:cubicBezTo>
                  <a:pt x="-5394" y="14119"/>
                  <a:pt x="-4986" y="6919"/>
                  <a:pt x="16206" y="0"/>
                </a:cubicBezTo>
              </a:path>
            </a:pathLst>
          </a:custGeom>
          <a:noFill/>
          <a:ln cap="flat" cmpd="sng" w="12700">
            <a:solidFill>
              <a:schemeClr val="accen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6885135" y="299842"/>
            <a:ext cx="1807362" cy="333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Mezzanine floor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3" name="Google Shape;53;p1"/>
          <p:cNvGrpSpPr/>
          <p:nvPr/>
        </p:nvGrpSpPr>
        <p:grpSpPr>
          <a:xfrm>
            <a:off x="8657049" y="3595600"/>
            <a:ext cx="2060400" cy="1258551"/>
            <a:chOff x="8680860" y="3692258"/>
            <a:chExt cx="2060400" cy="1258551"/>
          </a:xfrm>
        </p:grpSpPr>
        <p:sp>
          <p:nvSpPr>
            <p:cNvPr id="54" name="Google Shape;54;p1"/>
            <p:cNvSpPr/>
            <p:nvPr/>
          </p:nvSpPr>
          <p:spPr>
            <a:xfrm>
              <a:off x="8680860" y="3977155"/>
              <a:ext cx="2060400" cy="706500"/>
            </a:xfrm>
            <a:prstGeom prst="rect">
              <a:avLst/>
            </a:prstGeom>
            <a:noFill/>
            <a:ln cap="flat" cmpd="sng" w="12700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4546A"/>
                </a:buClr>
                <a:buSzPts val="900"/>
                <a:buFont typeface="Libre Baskerville"/>
                <a:buNone/>
              </a:pPr>
              <a:r>
                <a:t/>
              </a:r>
              <a:endParaRPr b="0" i="0" sz="900" u="none" cap="none" strike="noStrike">
                <a:solidFill>
                  <a:srgbClr val="44546A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55" name="Google Shape;55;p1"/>
            <p:cNvSpPr txBox="1"/>
            <p:nvPr/>
          </p:nvSpPr>
          <p:spPr>
            <a:xfrm>
              <a:off x="9377963" y="4081438"/>
              <a:ext cx="1154100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Table 3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1"/>
            <p:cNvSpPr txBox="1"/>
            <p:nvPr/>
          </p:nvSpPr>
          <p:spPr>
            <a:xfrm>
              <a:off x="9622422" y="4403963"/>
              <a:ext cx="1566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E75B6"/>
                </a:buClr>
                <a:buSzPts val="1200"/>
                <a:buFont typeface="Arial Rounded"/>
                <a:buNone/>
              </a:pPr>
              <a:r>
                <a:rPr b="1" i="0" lang="en-US" sz="1200" u="none" cap="none" strike="noStrike">
                  <a:solidFill>
                    <a:srgbClr val="2E75B6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1"/>
            <p:cNvSpPr/>
            <p:nvPr/>
          </p:nvSpPr>
          <p:spPr>
            <a:xfrm>
              <a:off x="87949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endParaRPr/>
            </a:p>
          </p:txBody>
        </p:sp>
        <p:sp>
          <p:nvSpPr>
            <p:cNvPr id="58" name="Google Shape;58;p1"/>
            <p:cNvSpPr/>
            <p:nvPr/>
          </p:nvSpPr>
          <p:spPr>
            <a:xfrm>
              <a:off x="9100327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</a:t>
              </a:r>
              <a:endParaRPr/>
            </a:p>
          </p:txBody>
        </p:sp>
        <p:sp>
          <p:nvSpPr>
            <p:cNvPr id="59" name="Google Shape;59;p1"/>
            <p:cNvSpPr/>
            <p:nvPr/>
          </p:nvSpPr>
          <p:spPr>
            <a:xfrm>
              <a:off x="9405693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3</a:t>
              </a:r>
              <a:endParaRPr/>
            </a:p>
          </p:txBody>
        </p:sp>
        <p:sp>
          <p:nvSpPr>
            <p:cNvPr id="60" name="Google Shape;60;p1"/>
            <p:cNvSpPr/>
            <p:nvPr/>
          </p:nvSpPr>
          <p:spPr>
            <a:xfrm>
              <a:off x="97110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4</a:t>
              </a:r>
              <a:endParaRPr/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10011007" y="4743816"/>
              <a:ext cx="264841" cy="2049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5</a:t>
              </a:r>
              <a:endParaRPr/>
            </a:p>
          </p:txBody>
        </p:sp>
        <p:sp>
          <p:nvSpPr>
            <p:cNvPr id="62" name="Google Shape;62;p1"/>
            <p:cNvSpPr/>
            <p:nvPr/>
          </p:nvSpPr>
          <p:spPr>
            <a:xfrm>
              <a:off x="10373749" y="47319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6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3" name="Google Shape;63;p1"/>
            <p:cNvSpPr/>
            <p:nvPr/>
          </p:nvSpPr>
          <p:spPr>
            <a:xfrm>
              <a:off x="8705372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4" name="Google Shape;64;p1"/>
            <p:cNvSpPr/>
            <p:nvPr/>
          </p:nvSpPr>
          <p:spPr>
            <a:xfrm>
              <a:off x="9010738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8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5" name="Google Shape;65;p1"/>
            <p:cNvSpPr/>
            <p:nvPr/>
          </p:nvSpPr>
          <p:spPr>
            <a:xfrm>
              <a:off x="9316105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9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6" name="Google Shape;66;p1"/>
            <p:cNvSpPr/>
            <p:nvPr/>
          </p:nvSpPr>
          <p:spPr>
            <a:xfrm>
              <a:off x="9628034" y="3692258"/>
              <a:ext cx="501000" cy="22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0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7" name="Google Shape;67;p1"/>
            <p:cNvSpPr/>
            <p:nvPr/>
          </p:nvSpPr>
          <p:spPr>
            <a:xfrm>
              <a:off x="10003998" y="3718571"/>
              <a:ext cx="363974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11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8" name="Google Shape;68;p1"/>
            <p:cNvSpPr/>
            <p:nvPr/>
          </p:nvSpPr>
          <p:spPr>
            <a:xfrm>
              <a:off x="10312330" y="3723644"/>
              <a:ext cx="387681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12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</p:grpSp>
      <p:grpSp>
        <p:nvGrpSpPr>
          <p:cNvPr id="69" name="Google Shape;69;p1"/>
          <p:cNvGrpSpPr/>
          <p:nvPr/>
        </p:nvGrpSpPr>
        <p:grpSpPr>
          <a:xfrm>
            <a:off x="1008532" y="1232703"/>
            <a:ext cx="5929337" cy="1446387"/>
            <a:chOff x="981078" y="3125486"/>
            <a:chExt cx="5929337" cy="1446387"/>
          </a:xfrm>
        </p:grpSpPr>
        <p:cxnSp>
          <p:nvCxnSpPr>
            <p:cNvPr id="70" name="Google Shape;70;p1"/>
            <p:cNvCxnSpPr/>
            <p:nvPr/>
          </p:nvCxnSpPr>
          <p:spPr>
            <a:xfrm>
              <a:off x="5316545" y="3148073"/>
              <a:ext cx="0" cy="14238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grpSp>
          <p:nvGrpSpPr>
            <p:cNvPr id="71" name="Google Shape;71;p1"/>
            <p:cNvGrpSpPr/>
            <p:nvPr/>
          </p:nvGrpSpPr>
          <p:grpSpPr>
            <a:xfrm>
              <a:off x="981078" y="3125486"/>
              <a:ext cx="5929337" cy="1446387"/>
              <a:chOff x="981104" y="3091410"/>
              <a:chExt cx="5929337" cy="1446387"/>
            </a:xfrm>
          </p:grpSpPr>
          <p:cxnSp>
            <p:nvCxnSpPr>
              <p:cNvPr id="72" name="Google Shape;72;p1"/>
              <p:cNvCxnSpPr/>
              <p:nvPr/>
            </p:nvCxnSpPr>
            <p:spPr>
              <a:xfrm>
                <a:off x="3157165" y="3091410"/>
                <a:ext cx="0" cy="14238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grpSp>
            <p:nvGrpSpPr>
              <p:cNvPr id="73" name="Google Shape;73;p1"/>
              <p:cNvGrpSpPr/>
              <p:nvPr/>
            </p:nvGrpSpPr>
            <p:grpSpPr>
              <a:xfrm>
                <a:off x="981104" y="3209635"/>
                <a:ext cx="5929337" cy="1328162"/>
                <a:chOff x="988087" y="3194976"/>
                <a:chExt cx="5929337" cy="1328162"/>
              </a:xfrm>
            </p:grpSpPr>
            <p:sp>
              <p:nvSpPr>
                <p:cNvPr id="74" name="Google Shape;74;p1"/>
                <p:cNvSpPr/>
                <p:nvPr/>
              </p:nvSpPr>
              <p:spPr>
                <a:xfrm>
                  <a:off x="1081842" y="3465275"/>
                  <a:ext cx="5835582" cy="773071"/>
                </a:xfrm>
                <a:prstGeom prst="rect">
                  <a:avLst/>
                </a:prstGeom>
                <a:noFill/>
                <a:ln cap="flat" cmpd="sng" w="12700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45700" spcFirstLastPara="1" rIns="45700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44546A"/>
                    </a:buClr>
                    <a:buSzPts val="900"/>
                    <a:buFont typeface="Libre Baskerville"/>
                    <a:buNone/>
                  </a:pPr>
                  <a:r>
                    <a:t/>
                  </a:r>
                  <a:endParaRPr b="0" i="0" sz="900" u="none" cap="none" strike="noStrike">
                    <a:solidFill>
                      <a:srgbClr val="44546A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endParaRPr>
                </a:p>
              </p:txBody>
            </p:sp>
            <p:grpSp>
              <p:nvGrpSpPr>
                <p:cNvPr id="75" name="Google Shape;75;p1"/>
                <p:cNvGrpSpPr/>
                <p:nvPr/>
              </p:nvGrpSpPr>
              <p:grpSpPr>
                <a:xfrm>
                  <a:off x="988087" y="3194976"/>
                  <a:ext cx="5922396" cy="1328162"/>
                  <a:chOff x="987405" y="3165106"/>
                  <a:chExt cx="5922396" cy="1328162"/>
                </a:xfrm>
              </p:grpSpPr>
              <p:sp>
                <p:nvSpPr>
                  <p:cNvPr id="76" name="Google Shape;76;p1"/>
                  <p:cNvSpPr txBox="1"/>
                  <p:nvPr/>
                </p:nvSpPr>
                <p:spPr>
                  <a:xfrm>
                    <a:off x="3685158" y="3599004"/>
                    <a:ext cx="1274786" cy="30773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45700" spcFirstLastPara="1" rIns="45700" wrap="square" tIns="45700">
                    <a:sp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Calibri"/>
                      <a:buNone/>
                    </a:pPr>
                    <a:r>
                      <a:rPr b="0" i="0" lang="en-US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Table 1 </a:t>
                    </a:r>
                    <a:endParaRPr b="0" i="0" sz="1400" u="none" cap="none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77" name="Google Shape;77;p1"/>
                  <p:cNvSpPr txBox="1"/>
                  <p:nvPr/>
                </p:nvSpPr>
                <p:spPr>
                  <a:xfrm>
                    <a:off x="1767016" y="3928527"/>
                    <a:ext cx="172976" cy="27695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45700" spcFirstLastPara="1" rIns="45700" wrap="square" tIns="45700">
                    <a:sp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2E75B6"/>
                      </a:buClr>
                      <a:buSzPts val="1200"/>
                      <a:buFont typeface="Arial Rounded"/>
                      <a:buNone/>
                    </a:pPr>
                    <a:r>
                      <a:rPr b="1" i="0" lang="en-US" sz="1200" u="none" cap="none" strike="noStrike">
                        <a:solidFill>
                          <a:srgbClr val="2E75B6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1</a:t>
                    </a:r>
                    <a:endParaRPr b="0" i="0" sz="1400" u="none" cap="none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78" name="Google Shape;78;p1"/>
                  <p:cNvSpPr txBox="1"/>
                  <p:nvPr/>
                </p:nvSpPr>
                <p:spPr>
                  <a:xfrm>
                    <a:off x="3917928" y="3950241"/>
                    <a:ext cx="172976" cy="27695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45700" spcFirstLastPara="1" rIns="45700" wrap="square" tIns="45700">
                    <a:sp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2E75B6"/>
                      </a:buClr>
                      <a:buSzPts val="1200"/>
                      <a:buFont typeface="Arial Rounded"/>
                      <a:buNone/>
                    </a:pPr>
                    <a:r>
                      <a:rPr b="1" i="0" lang="en-US" sz="1200" u="none" cap="none" strike="noStrike">
                        <a:solidFill>
                          <a:srgbClr val="2E75B6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2</a:t>
                    </a:r>
                    <a:endParaRPr b="0" i="0" sz="1400" u="none" cap="none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79" name="Google Shape;79;p1"/>
                  <p:cNvSpPr txBox="1"/>
                  <p:nvPr/>
                </p:nvSpPr>
                <p:spPr>
                  <a:xfrm>
                    <a:off x="6014625" y="3912132"/>
                    <a:ext cx="172976" cy="27695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45700" spcFirstLastPara="1" rIns="45700" wrap="square" tIns="45700">
                    <a:sp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2E75B6"/>
                      </a:buClr>
                      <a:buSzPts val="1200"/>
                      <a:buFont typeface="Arial Rounded"/>
                      <a:buNone/>
                    </a:pPr>
                    <a:r>
                      <a:rPr b="1" i="0" lang="en-US" sz="1200" u="none" cap="none" strike="noStrike">
                        <a:solidFill>
                          <a:srgbClr val="2E75B5"/>
                        </a:solidFill>
                        <a:latin typeface="Arial"/>
                        <a:ea typeface="Arial"/>
                        <a:cs typeface="Arial"/>
                        <a:sym typeface="Arial"/>
                      </a:rPr>
                      <a:t>3</a:t>
                    </a:r>
                    <a:endParaRPr b="1" i="0" sz="1200" u="none" cap="none" strike="noStrike">
                      <a:solidFill>
                        <a:srgbClr val="2E75B5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grpSp>
                <p:nvGrpSpPr>
                  <p:cNvPr id="80" name="Google Shape;80;p1"/>
                  <p:cNvGrpSpPr/>
                  <p:nvPr/>
                </p:nvGrpSpPr>
                <p:grpSpPr>
                  <a:xfrm>
                    <a:off x="1011698" y="4282934"/>
                    <a:ext cx="1677002" cy="204930"/>
                    <a:chOff x="2257084" y="4828370"/>
                    <a:chExt cx="1518237" cy="204930"/>
                  </a:xfrm>
                </p:grpSpPr>
                <p:sp>
                  <p:nvSpPr>
                    <p:cNvPr id="81" name="Google Shape;81;p1"/>
                    <p:cNvSpPr/>
                    <p:nvPr/>
                  </p:nvSpPr>
                  <p:spPr>
                    <a:xfrm>
                      <a:off x="2257084" y="4828370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</a:t>
                      </a:r>
                      <a:endParaRPr/>
                    </a:p>
                  </p:txBody>
                </p:sp>
                <p:sp>
                  <p:nvSpPr>
                    <p:cNvPr id="82" name="Google Shape;82;p1"/>
                    <p:cNvSpPr/>
                    <p:nvPr/>
                  </p:nvSpPr>
                  <p:spPr>
                    <a:xfrm>
                      <a:off x="2562451" y="4828370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2</a:t>
                      </a:r>
                      <a:endParaRPr/>
                    </a:p>
                  </p:txBody>
                </p:sp>
                <p:sp>
                  <p:nvSpPr>
                    <p:cNvPr id="83" name="Google Shape;83;p1"/>
                    <p:cNvSpPr/>
                    <p:nvPr/>
                  </p:nvSpPr>
                  <p:spPr>
                    <a:xfrm>
                      <a:off x="2867817" y="4828370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3</a:t>
                      </a:r>
                      <a:endParaRPr/>
                    </a:p>
                  </p:txBody>
                </p:sp>
                <p:sp>
                  <p:nvSpPr>
                    <p:cNvPr id="84" name="Google Shape;84;p1"/>
                    <p:cNvSpPr/>
                    <p:nvPr/>
                  </p:nvSpPr>
                  <p:spPr>
                    <a:xfrm>
                      <a:off x="3173184" y="4828370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4</a:t>
                      </a:r>
                      <a:endParaRPr/>
                    </a:p>
                  </p:txBody>
                </p:sp>
                <p:sp>
                  <p:nvSpPr>
                    <p:cNvPr id="85" name="Google Shape;85;p1"/>
                    <p:cNvSpPr/>
                    <p:nvPr/>
                  </p:nvSpPr>
                  <p:spPr>
                    <a:xfrm>
                      <a:off x="3510480" y="4828370"/>
                      <a:ext cx="264841" cy="2049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5</a:t>
                      </a:r>
                      <a:endParaRPr/>
                    </a:p>
                  </p:txBody>
                </p:sp>
              </p:grpSp>
              <p:grpSp>
                <p:nvGrpSpPr>
                  <p:cNvPr id="86" name="Google Shape;86;p1"/>
                  <p:cNvGrpSpPr/>
                  <p:nvPr/>
                </p:nvGrpSpPr>
                <p:grpSpPr>
                  <a:xfrm>
                    <a:off x="2777887" y="4257399"/>
                    <a:ext cx="1784546" cy="235869"/>
                    <a:chOff x="2217380" y="4805727"/>
                    <a:chExt cx="1615600" cy="235869"/>
                  </a:xfrm>
                </p:grpSpPr>
                <p:sp>
                  <p:nvSpPr>
                    <p:cNvPr id="87" name="Google Shape;87;p1"/>
                    <p:cNvSpPr/>
                    <p:nvPr/>
                  </p:nvSpPr>
                  <p:spPr>
                    <a:xfrm>
                      <a:off x="2217380" y="4836666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6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88" name="Google Shape;88;p1"/>
                    <p:cNvSpPr/>
                    <p:nvPr/>
                  </p:nvSpPr>
                  <p:spPr>
                    <a:xfrm>
                      <a:off x="2588910" y="4836666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7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89" name="Google Shape;89;p1"/>
                    <p:cNvSpPr/>
                    <p:nvPr/>
                  </p:nvSpPr>
                  <p:spPr>
                    <a:xfrm>
                      <a:off x="2867817" y="4828370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8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90" name="Google Shape;90;p1"/>
                    <p:cNvSpPr/>
                    <p:nvPr/>
                  </p:nvSpPr>
                  <p:spPr>
                    <a:xfrm>
                      <a:off x="3173184" y="4828370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9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91" name="Google Shape;91;p1"/>
                    <p:cNvSpPr/>
                    <p:nvPr/>
                  </p:nvSpPr>
                  <p:spPr>
                    <a:xfrm>
                      <a:off x="3485120" y="4805727"/>
                      <a:ext cx="347860" cy="2275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</a:t>
                      </a: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0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</p:grpSp>
              <p:grpSp>
                <p:nvGrpSpPr>
                  <p:cNvPr id="92" name="Google Shape;92;p1"/>
                  <p:cNvGrpSpPr/>
                  <p:nvPr/>
                </p:nvGrpSpPr>
                <p:grpSpPr>
                  <a:xfrm>
                    <a:off x="4534008" y="4247200"/>
                    <a:ext cx="1818828" cy="235708"/>
                    <a:chOff x="2199226" y="4816107"/>
                    <a:chExt cx="1646636" cy="235708"/>
                  </a:xfrm>
                </p:grpSpPr>
                <p:sp>
                  <p:nvSpPr>
                    <p:cNvPr id="93" name="Google Shape;93;p1"/>
                    <p:cNvSpPr/>
                    <p:nvPr/>
                  </p:nvSpPr>
                  <p:spPr>
                    <a:xfrm>
                      <a:off x="2199226" y="4863678"/>
                      <a:ext cx="363974" cy="165742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11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94" name="Google Shape;94;p1"/>
                    <p:cNvSpPr/>
                    <p:nvPr/>
                  </p:nvSpPr>
                  <p:spPr>
                    <a:xfrm>
                      <a:off x="2498320" y="4856643"/>
                      <a:ext cx="387681" cy="165742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12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95" name="Google Shape;95;p1"/>
                    <p:cNvSpPr/>
                    <p:nvPr/>
                  </p:nvSpPr>
                  <p:spPr>
                    <a:xfrm>
                      <a:off x="2929767" y="4826306"/>
                      <a:ext cx="363974" cy="225509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13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96" name="Google Shape;96;p1"/>
                    <p:cNvSpPr/>
                    <p:nvPr/>
                  </p:nvSpPr>
                  <p:spPr>
                    <a:xfrm>
                      <a:off x="3215836" y="4852611"/>
                      <a:ext cx="363973" cy="165742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14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97" name="Google Shape;97;p1"/>
                    <p:cNvSpPr/>
                    <p:nvPr/>
                  </p:nvSpPr>
                  <p:spPr>
                    <a:xfrm>
                      <a:off x="3472398" y="4816107"/>
                      <a:ext cx="373464" cy="2275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15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</p:grpSp>
              <p:sp>
                <p:nvSpPr>
                  <p:cNvPr id="98" name="Google Shape;98;p1"/>
                  <p:cNvSpPr/>
                  <p:nvPr/>
                </p:nvSpPr>
                <p:spPr>
                  <a:xfrm>
                    <a:off x="5920577" y="3226935"/>
                    <a:ext cx="402035" cy="165742"/>
                  </a:xfrm>
                  <a:prstGeom prst="rect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32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  <p:sp>
                <p:nvSpPr>
                  <p:cNvPr id="99" name="Google Shape;99;p1"/>
                  <p:cNvSpPr/>
                  <p:nvPr/>
                </p:nvSpPr>
                <p:spPr>
                  <a:xfrm>
                    <a:off x="5594796" y="3226935"/>
                    <a:ext cx="428222" cy="165742"/>
                  </a:xfrm>
                  <a:prstGeom prst="rect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31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  <p:grpSp>
                <p:nvGrpSpPr>
                  <p:cNvPr id="100" name="Google Shape;100;p1"/>
                  <p:cNvGrpSpPr/>
                  <p:nvPr/>
                </p:nvGrpSpPr>
                <p:grpSpPr>
                  <a:xfrm>
                    <a:off x="987405" y="3165106"/>
                    <a:ext cx="4729110" cy="260911"/>
                    <a:chOff x="1671415" y="3145434"/>
                    <a:chExt cx="4729110" cy="260911"/>
                  </a:xfrm>
                </p:grpSpPr>
                <p:sp>
                  <p:nvSpPr>
                    <p:cNvPr id="101" name="Google Shape;101;p1"/>
                    <p:cNvSpPr/>
                    <p:nvPr/>
                  </p:nvSpPr>
                  <p:spPr>
                    <a:xfrm>
                      <a:off x="1671415" y="3150626"/>
                      <a:ext cx="402035" cy="225509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18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02" name="Google Shape;102;p1"/>
                    <p:cNvSpPr/>
                    <p:nvPr/>
                  </p:nvSpPr>
                  <p:spPr>
                    <a:xfrm>
                      <a:off x="1989888" y="3184430"/>
                      <a:ext cx="402034" cy="165742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19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03" name="Google Shape;103;p1"/>
                    <p:cNvSpPr/>
                    <p:nvPr/>
                  </p:nvSpPr>
                  <p:spPr>
                    <a:xfrm>
                      <a:off x="2334845" y="3145434"/>
                      <a:ext cx="412518" cy="2275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20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grpSp>
                  <p:nvGrpSpPr>
                    <p:cNvPr id="104" name="Google Shape;104;p1"/>
                    <p:cNvGrpSpPr/>
                    <p:nvPr/>
                  </p:nvGrpSpPr>
                  <p:grpSpPr>
                    <a:xfrm>
                      <a:off x="2708671" y="3159709"/>
                      <a:ext cx="1870307" cy="227571"/>
                      <a:chOff x="2133830" y="4806818"/>
                      <a:chExt cx="1693241" cy="227571"/>
                    </a:xfrm>
                  </p:grpSpPr>
                  <p:sp>
                    <p:nvSpPr>
                      <p:cNvPr id="105" name="Google Shape;105;p1"/>
                      <p:cNvSpPr/>
                      <p:nvPr/>
                    </p:nvSpPr>
                    <p:spPr>
                      <a:xfrm>
                        <a:off x="2133830" y="4834762"/>
                        <a:ext cx="363974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21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06" name="Google Shape;106;p1"/>
                      <p:cNvSpPr/>
                      <p:nvPr/>
                    </p:nvSpPr>
                    <p:spPr>
                      <a:xfrm>
                        <a:off x="2451478" y="4840710"/>
                        <a:ext cx="387681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22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07" name="Google Shape;107;p1"/>
                      <p:cNvSpPr/>
                      <p:nvPr/>
                    </p:nvSpPr>
                    <p:spPr>
                      <a:xfrm>
                        <a:off x="2778971" y="4816334"/>
                        <a:ext cx="330782" cy="215993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23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08" name="Google Shape;108;p1"/>
                      <p:cNvSpPr/>
                      <p:nvPr/>
                    </p:nvSpPr>
                    <p:spPr>
                      <a:xfrm>
                        <a:off x="3187277" y="4837855"/>
                        <a:ext cx="363973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24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09" name="Google Shape;109;p1"/>
                      <p:cNvSpPr/>
                      <p:nvPr/>
                    </p:nvSpPr>
                    <p:spPr>
                      <a:xfrm>
                        <a:off x="3453607" y="4806818"/>
                        <a:ext cx="373464" cy="227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25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</p:grpSp>
                <p:grpSp>
                  <p:nvGrpSpPr>
                    <p:cNvPr id="110" name="Google Shape;110;p1"/>
                    <p:cNvGrpSpPr/>
                    <p:nvPr/>
                  </p:nvGrpSpPr>
                  <p:grpSpPr>
                    <a:xfrm>
                      <a:off x="4518026" y="3159709"/>
                      <a:ext cx="1882499" cy="246636"/>
                      <a:chOff x="2142316" y="4807241"/>
                      <a:chExt cx="1704279" cy="246636"/>
                    </a:xfrm>
                  </p:grpSpPr>
                  <p:sp>
                    <p:nvSpPr>
                      <p:cNvPr id="111" name="Google Shape;111;p1"/>
                      <p:cNvSpPr/>
                      <p:nvPr/>
                    </p:nvSpPr>
                    <p:spPr>
                      <a:xfrm>
                        <a:off x="2142316" y="4831962"/>
                        <a:ext cx="363974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26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12" name="Google Shape;112;p1"/>
                      <p:cNvSpPr/>
                      <p:nvPr/>
                    </p:nvSpPr>
                    <p:spPr>
                      <a:xfrm>
                        <a:off x="2460232" y="4835484"/>
                        <a:ext cx="387681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27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13" name="Google Shape;113;p1"/>
                      <p:cNvSpPr/>
                      <p:nvPr/>
                    </p:nvSpPr>
                    <p:spPr>
                      <a:xfrm>
                        <a:off x="2797676" y="4807241"/>
                        <a:ext cx="363974" cy="225509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28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14" name="Google Shape;114;p1"/>
                      <p:cNvSpPr/>
                      <p:nvPr/>
                    </p:nvSpPr>
                    <p:spPr>
                      <a:xfrm>
                        <a:off x="3102469" y="4836801"/>
                        <a:ext cx="363973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29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15" name="Google Shape;115;p1"/>
                      <p:cNvSpPr/>
                      <p:nvPr/>
                    </p:nvSpPr>
                    <p:spPr>
                      <a:xfrm>
                        <a:off x="3473131" y="4826306"/>
                        <a:ext cx="373464" cy="227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30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</p:grpSp>
              </p:grpSp>
              <p:sp>
                <p:nvSpPr>
                  <p:cNvPr id="116" name="Google Shape;116;p1"/>
                  <p:cNvSpPr/>
                  <p:nvPr/>
                </p:nvSpPr>
                <p:spPr>
                  <a:xfrm>
                    <a:off x="6482022" y="4255337"/>
                    <a:ext cx="412518" cy="22757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17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  <p:sp>
                <p:nvSpPr>
                  <p:cNvPr id="117" name="Google Shape;117;p1"/>
                  <p:cNvSpPr/>
                  <p:nvPr/>
                </p:nvSpPr>
                <p:spPr>
                  <a:xfrm>
                    <a:off x="6202343" y="4247199"/>
                    <a:ext cx="412518" cy="22757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16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  <p:sp>
                <p:nvSpPr>
                  <p:cNvPr id="118" name="Google Shape;118;p1"/>
                  <p:cNvSpPr/>
                  <p:nvPr/>
                </p:nvSpPr>
                <p:spPr>
                  <a:xfrm>
                    <a:off x="6202343" y="3232189"/>
                    <a:ext cx="402035" cy="165742"/>
                  </a:xfrm>
                  <a:prstGeom prst="rect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33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  <p:sp>
                <p:nvSpPr>
                  <p:cNvPr id="119" name="Google Shape;119;p1"/>
                  <p:cNvSpPr/>
                  <p:nvPr/>
                </p:nvSpPr>
                <p:spPr>
                  <a:xfrm>
                    <a:off x="6507766" y="3226935"/>
                    <a:ext cx="402035" cy="165742"/>
                  </a:xfrm>
                  <a:prstGeom prst="rect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34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</p:grpSp>
          </p:grpSp>
        </p:grpSp>
      </p:grpSp>
      <p:grpSp>
        <p:nvGrpSpPr>
          <p:cNvPr id="120" name="Google Shape;120;p1"/>
          <p:cNvGrpSpPr/>
          <p:nvPr/>
        </p:nvGrpSpPr>
        <p:grpSpPr>
          <a:xfrm>
            <a:off x="972399" y="3277020"/>
            <a:ext cx="5959893" cy="1448596"/>
            <a:chOff x="950410" y="3125486"/>
            <a:chExt cx="5959893" cy="1448596"/>
          </a:xfrm>
        </p:grpSpPr>
        <p:cxnSp>
          <p:nvCxnSpPr>
            <p:cNvPr id="121" name="Google Shape;121;p1"/>
            <p:cNvCxnSpPr/>
            <p:nvPr/>
          </p:nvCxnSpPr>
          <p:spPr>
            <a:xfrm>
              <a:off x="5316545" y="3148073"/>
              <a:ext cx="0" cy="14238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grpSp>
          <p:nvGrpSpPr>
            <p:cNvPr id="122" name="Google Shape;122;p1"/>
            <p:cNvGrpSpPr/>
            <p:nvPr/>
          </p:nvGrpSpPr>
          <p:grpSpPr>
            <a:xfrm>
              <a:off x="950410" y="3125486"/>
              <a:ext cx="5959893" cy="1448596"/>
              <a:chOff x="950436" y="3091410"/>
              <a:chExt cx="5959893" cy="1448596"/>
            </a:xfrm>
          </p:grpSpPr>
          <p:cxnSp>
            <p:nvCxnSpPr>
              <p:cNvPr id="123" name="Google Shape;123;p1"/>
              <p:cNvCxnSpPr/>
              <p:nvPr/>
            </p:nvCxnSpPr>
            <p:spPr>
              <a:xfrm>
                <a:off x="3157165" y="3091410"/>
                <a:ext cx="0" cy="14238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grpSp>
            <p:nvGrpSpPr>
              <p:cNvPr id="124" name="Google Shape;124;p1"/>
              <p:cNvGrpSpPr/>
              <p:nvPr/>
            </p:nvGrpSpPr>
            <p:grpSpPr>
              <a:xfrm>
                <a:off x="950436" y="3242975"/>
                <a:ext cx="5959893" cy="1297031"/>
                <a:chOff x="957419" y="3228316"/>
                <a:chExt cx="5959893" cy="1297031"/>
              </a:xfrm>
            </p:grpSpPr>
            <p:sp>
              <p:nvSpPr>
                <p:cNvPr id="125" name="Google Shape;125;p1"/>
                <p:cNvSpPr/>
                <p:nvPr/>
              </p:nvSpPr>
              <p:spPr>
                <a:xfrm>
                  <a:off x="1069784" y="3475510"/>
                  <a:ext cx="5835582" cy="773071"/>
                </a:xfrm>
                <a:prstGeom prst="rect">
                  <a:avLst/>
                </a:prstGeom>
                <a:noFill/>
                <a:ln cap="flat" cmpd="sng" w="12700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45700" spcFirstLastPara="1" rIns="45700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44546A"/>
                    </a:buClr>
                    <a:buSzPts val="900"/>
                    <a:buFont typeface="Libre Baskerville"/>
                    <a:buNone/>
                  </a:pPr>
                  <a:r>
                    <a:t/>
                  </a:r>
                  <a:endParaRPr b="0" i="0" sz="900" u="none" cap="none" strike="noStrike">
                    <a:solidFill>
                      <a:srgbClr val="44546A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endParaRPr>
                </a:p>
              </p:txBody>
            </p:sp>
            <p:grpSp>
              <p:nvGrpSpPr>
                <p:cNvPr id="126" name="Google Shape;126;p1"/>
                <p:cNvGrpSpPr/>
                <p:nvPr/>
              </p:nvGrpSpPr>
              <p:grpSpPr>
                <a:xfrm>
                  <a:off x="957419" y="3228316"/>
                  <a:ext cx="5959893" cy="1297031"/>
                  <a:chOff x="956737" y="3198446"/>
                  <a:chExt cx="5959893" cy="1297031"/>
                </a:xfrm>
              </p:grpSpPr>
              <p:sp>
                <p:nvSpPr>
                  <p:cNvPr id="127" name="Google Shape;127;p1"/>
                  <p:cNvSpPr txBox="1"/>
                  <p:nvPr/>
                </p:nvSpPr>
                <p:spPr>
                  <a:xfrm>
                    <a:off x="3704860" y="3609557"/>
                    <a:ext cx="1274786" cy="30773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45700" spcFirstLastPara="1" rIns="45700" wrap="square" tIns="45700">
                    <a:sp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Calibri"/>
                      <a:buNone/>
                    </a:pPr>
                    <a:r>
                      <a:rPr b="0" i="0" lang="en-US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Table 2 </a:t>
                    </a:r>
                    <a:endParaRPr b="0" i="0" sz="1400" u="none" cap="none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28" name="Google Shape;128;p1"/>
                  <p:cNvSpPr txBox="1"/>
                  <p:nvPr/>
                </p:nvSpPr>
                <p:spPr>
                  <a:xfrm>
                    <a:off x="1767016" y="3928527"/>
                    <a:ext cx="172976" cy="27695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45700" spcFirstLastPara="1" rIns="45700" wrap="square" tIns="45700">
                    <a:sp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2E75B6"/>
                      </a:buClr>
                      <a:buSzPts val="1200"/>
                      <a:buFont typeface="Arial Rounded"/>
                      <a:buNone/>
                    </a:pPr>
                    <a:r>
                      <a:rPr b="1" i="0" lang="en-US" sz="1200" u="none" cap="none" strike="noStrike">
                        <a:solidFill>
                          <a:srgbClr val="2E75B6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4</a:t>
                    </a:r>
                    <a:endParaRPr b="0" i="0" sz="1400" u="none" cap="none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29" name="Google Shape;129;p1"/>
                  <p:cNvSpPr txBox="1"/>
                  <p:nvPr/>
                </p:nvSpPr>
                <p:spPr>
                  <a:xfrm>
                    <a:off x="3917928" y="3950241"/>
                    <a:ext cx="172976" cy="27695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45700" spcFirstLastPara="1" rIns="45700" wrap="square" tIns="45700">
                    <a:sp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2E75B6"/>
                      </a:buClr>
                      <a:buSzPts val="1200"/>
                      <a:buFont typeface="Arial Rounded"/>
                      <a:buNone/>
                    </a:pPr>
                    <a:r>
                      <a:rPr b="1" i="0" lang="en-US" sz="1200" u="none" cap="none" strike="noStrike">
                        <a:solidFill>
                          <a:srgbClr val="2E75B6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5</a:t>
                    </a:r>
                    <a:endParaRPr b="0" i="0" sz="1400" u="none" cap="none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30" name="Google Shape;130;p1"/>
                  <p:cNvSpPr txBox="1"/>
                  <p:nvPr/>
                </p:nvSpPr>
                <p:spPr>
                  <a:xfrm>
                    <a:off x="5972473" y="3954002"/>
                    <a:ext cx="172976" cy="27695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45700" spcFirstLastPara="1" rIns="45700" wrap="square" tIns="45700">
                    <a:sp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2E75B6"/>
                      </a:buClr>
                      <a:buSzPts val="1200"/>
                      <a:buFont typeface="Arial Rounded"/>
                      <a:buNone/>
                    </a:pPr>
                    <a:r>
                      <a:rPr b="1" i="0" lang="en-US" sz="1200" u="none" cap="none" strike="noStrike">
                        <a:solidFill>
                          <a:srgbClr val="2E75B6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6</a:t>
                    </a:r>
                    <a:endParaRPr b="0" i="0" sz="1400" u="none" cap="none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grpSp>
                <p:nvGrpSpPr>
                  <p:cNvPr id="131" name="Google Shape;131;p1"/>
                  <p:cNvGrpSpPr/>
                  <p:nvPr/>
                </p:nvGrpSpPr>
                <p:grpSpPr>
                  <a:xfrm>
                    <a:off x="1011698" y="4282934"/>
                    <a:ext cx="1677002" cy="204930"/>
                    <a:chOff x="2257084" y="4828370"/>
                    <a:chExt cx="1518237" cy="204930"/>
                  </a:xfrm>
                </p:grpSpPr>
                <p:sp>
                  <p:nvSpPr>
                    <p:cNvPr id="132" name="Google Shape;132;p1"/>
                    <p:cNvSpPr/>
                    <p:nvPr/>
                  </p:nvSpPr>
                  <p:spPr>
                    <a:xfrm>
                      <a:off x="2257084" y="4828370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</a:t>
                      </a:r>
                      <a:endParaRPr/>
                    </a:p>
                  </p:txBody>
                </p:sp>
                <p:sp>
                  <p:nvSpPr>
                    <p:cNvPr id="133" name="Google Shape;133;p1"/>
                    <p:cNvSpPr/>
                    <p:nvPr/>
                  </p:nvSpPr>
                  <p:spPr>
                    <a:xfrm>
                      <a:off x="2562451" y="4828370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2</a:t>
                      </a:r>
                      <a:endParaRPr/>
                    </a:p>
                  </p:txBody>
                </p:sp>
                <p:sp>
                  <p:nvSpPr>
                    <p:cNvPr id="134" name="Google Shape;134;p1"/>
                    <p:cNvSpPr/>
                    <p:nvPr/>
                  </p:nvSpPr>
                  <p:spPr>
                    <a:xfrm>
                      <a:off x="2867817" y="4828370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3</a:t>
                      </a:r>
                      <a:endParaRPr/>
                    </a:p>
                  </p:txBody>
                </p:sp>
                <p:sp>
                  <p:nvSpPr>
                    <p:cNvPr id="135" name="Google Shape;135;p1"/>
                    <p:cNvSpPr/>
                    <p:nvPr/>
                  </p:nvSpPr>
                  <p:spPr>
                    <a:xfrm>
                      <a:off x="3173184" y="4828370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4</a:t>
                      </a:r>
                      <a:endParaRPr/>
                    </a:p>
                  </p:txBody>
                </p:sp>
                <p:sp>
                  <p:nvSpPr>
                    <p:cNvPr id="136" name="Google Shape;136;p1"/>
                    <p:cNvSpPr/>
                    <p:nvPr/>
                  </p:nvSpPr>
                  <p:spPr>
                    <a:xfrm>
                      <a:off x="3510480" y="4828370"/>
                      <a:ext cx="264841" cy="2049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5</a:t>
                      </a:r>
                      <a:endParaRPr/>
                    </a:p>
                  </p:txBody>
                </p:sp>
              </p:grpSp>
              <p:grpSp>
                <p:nvGrpSpPr>
                  <p:cNvPr id="137" name="Google Shape;137;p1"/>
                  <p:cNvGrpSpPr/>
                  <p:nvPr/>
                </p:nvGrpSpPr>
                <p:grpSpPr>
                  <a:xfrm>
                    <a:off x="2777887" y="4267894"/>
                    <a:ext cx="1773241" cy="227583"/>
                    <a:chOff x="2217380" y="4816222"/>
                    <a:chExt cx="1605365" cy="227583"/>
                  </a:xfrm>
                </p:grpSpPr>
                <p:sp>
                  <p:nvSpPr>
                    <p:cNvPr id="138" name="Google Shape;138;p1"/>
                    <p:cNvSpPr/>
                    <p:nvPr/>
                  </p:nvSpPr>
                  <p:spPr>
                    <a:xfrm>
                      <a:off x="2217380" y="4836666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6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39" name="Google Shape;139;p1"/>
                    <p:cNvSpPr/>
                    <p:nvPr/>
                  </p:nvSpPr>
                  <p:spPr>
                    <a:xfrm>
                      <a:off x="2588910" y="4836666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7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40" name="Google Shape;140;p1"/>
                    <p:cNvSpPr/>
                    <p:nvPr/>
                  </p:nvSpPr>
                  <p:spPr>
                    <a:xfrm>
                      <a:off x="2856474" y="4838875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8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41" name="Google Shape;141;p1"/>
                    <p:cNvSpPr/>
                    <p:nvPr/>
                  </p:nvSpPr>
                  <p:spPr>
                    <a:xfrm>
                      <a:off x="3163989" y="4827544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9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42" name="Google Shape;142;p1"/>
                    <p:cNvSpPr/>
                    <p:nvPr/>
                  </p:nvSpPr>
                  <p:spPr>
                    <a:xfrm>
                      <a:off x="3474885" y="4816222"/>
                      <a:ext cx="347860" cy="2275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</a:t>
                      </a: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0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</p:grpSp>
              <p:grpSp>
                <p:nvGrpSpPr>
                  <p:cNvPr id="143" name="Google Shape;143;p1"/>
                  <p:cNvGrpSpPr/>
                  <p:nvPr/>
                </p:nvGrpSpPr>
                <p:grpSpPr>
                  <a:xfrm>
                    <a:off x="4556357" y="4257399"/>
                    <a:ext cx="1797289" cy="227571"/>
                    <a:chOff x="2219459" y="4826306"/>
                    <a:chExt cx="1627136" cy="227571"/>
                  </a:xfrm>
                </p:grpSpPr>
                <p:sp>
                  <p:nvSpPr>
                    <p:cNvPr id="144" name="Google Shape;144;p1"/>
                    <p:cNvSpPr/>
                    <p:nvPr/>
                  </p:nvSpPr>
                  <p:spPr>
                    <a:xfrm>
                      <a:off x="2219459" y="4851982"/>
                      <a:ext cx="363974" cy="165742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11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45" name="Google Shape;145;p1"/>
                    <p:cNvSpPr/>
                    <p:nvPr/>
                  </p:nvSpPr>
                  <p:spPr>
                    <a:xfrm>
                      <a:off x="2498320" y="4856643"/>
                      <a:ext cx="387681" cy="165742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12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46" name="Google Shape;146;p1"/>
                    <p:cNvSpPr/>
                    <p:nvPr/>
                  </p:nvSpPr>
                  <p:spPr>
                    <a:xfrm>
                      <a:off x="2929767" y="4826306"/>
                      <a:ext cx="363974" cy="225509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13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47" name="Google Shape;147;p1"/>
                    <p:cNvSpPr/>
                    <p:nvPr/>
                  </p:nvSpPr>
                  <p:spPr>
                    <a:xfrm>
                      <a:off x="3215836" y="4852611"/>
                      <a:ext cx="363973" cy="165742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14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48" name="Google Shape;148;p1"/>
                    <p:cNvSpPr/>
                    <p:nvPr/>
                  </p:nvSpPr>
                  <p:spPr>
                    <a:xfrm>
                      <a:off x="3473131" y="4826306"/>
                      <a:ext cx="373464" cy="2275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15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</p:grpSp>
              <p:sp>
                <p:nvSpPr>
                  <p:cNvPr id="149" name="Google Shape;149;p1"/>
                  <p:cNvSpPr/>
                  <p:nvPr/>
                </p:nvSpPr>
                <p:spPr>
                  <a:xfrm>
                    <a:off x="5920577" y="3226935"/>
                    <a:ext cx="402035" cy="165742"/>
                  </a:xfrm>
                  <a:prstGeom prst="rect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32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  <p:sp>
                <p:nvSpPr>
                  <p:cNvPr id="150" name="Google Shape;150;p1"/>
                  <p:cNvSpPr/>
                  <p:nvPr/>
                </p:nvSpPr>
                <p:spPr>
                  <a:xfrm>
                    <a:off x="5594796" y="3226935"/>
                    <a:ext cx="428222" cy="165742"/>
                  </a:xfrm>
                  <a:prstGeom prst="rect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31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  <p:grpSp>
                <p:nvGrpSpPr>
                  <p:cNvPr id="151" name="Google Shape;151;p1"/>
                  <p:cNvGrpSpPr/>
                  <p:nvPr/>
                </p:nvGrpSpPr>
                <p:grpSpPr>
                  <a:xfrm>
                    <a:off x="956737" y="3198446"/>
                    <a:ext cx="4759779" cy="227571"/>
                    <a:chOff x="1640747" y="3178774"/>
                    <a:chExt cx="4759779" cy="227571"/>
                  </a:xfrm>
                </p:grpSpPr>
                <p:sp>
                  <p:nvSpPr>
                    <p:cNvPr id="152" name="Google Shape;152;p1"/>
                    <p:cNvSpPr/>
                    <p:nvPr/>
                  </p:nvSpPr>
                  <p:spPr>
                    <a:xfrm>
                      <a:off x="1640747" y="3180759"/>
                      <a:ext cx="402035" cy="225509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18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53" name="Google Shape;153;p1"/>
                    <p:cNvSpPr/>
                    <p:nvPr/>
                  </p:nvSpPr>
                  <p:spPr>
                    <a:xfrm>
                      <a:off x="1979922" y="3205502"/>
                      <a:ext cx="402034" cy="165742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19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54" name="Google Shape;154;p1"/>
                    <p:cNvSpPr/>
                    <p:nvPr/>
                  </p:nvSpPr>
                  <p:spPr>
                    <a:xfrm>
                      <a:off x="2324392" y="3178774"/>
                      <a:ext cx="412518" cy="2275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20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grpSp>
                  <p:nvGrpSpPr>
                    <p:cNvPr id="155" name="Google Shape;155;p1"/>
                    <p:cNvGrpSpPr/>
                    <p:nvPr/>
                  </p:nvGrpSpPr>
                  <p:grpSpPr>
                    <a:xfrm>
                      <a:off x="2709183" y="3178774"/>
                      <a:ext cx="1879764" cy="227571"/>
                      <a:chOff x="2134294" y="4825883"/>
                      <a:chExt cx="1701803" cy="227571"/>
                    </a:xfrm>
                  </p:grpSpPr>
                  <p:sp>
                    <p:nvSpPr>
                      <p:cNvPr id="156" name="Google Shape;156;p1"/>
                      <p:cNvSpPr/>
                      <p:nvPr/>
                    </p:nvSpPr>
                    <p:spPr>
                      <a:xfrm>
                        <a:off x="2134294" y="4856219"/>
                        <a:ext cx="363974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21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57" name="Google Shape;157;p1"/>
                      <p:cNvSpPr/>
                      <p:nvPr/>
                    </p:nvSpPr>
                    <p:spPr>
                      <a:xfrm>
                        <a:off x="2460929" y="4856219"/>
                        <a:ext cx="387681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22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58" name="Google Shape;158;p1"/>
                      <p:cNvSpPr/>
                      <p:nvPr/>
                    </p:nvSpPr>
                    <p:spPr>
                      <a:xfrm>
                        <a:off x="2787810" y="4825883"/>
                        <a:ext cx="330782" cy="215993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23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59" name="Google Shape;159;p1"/>
                      <p:cNvSpPr/>
                      <p:nvPr/>
                    </p:nvSpPr>
                    <p:spPr>
                      <a:xfrm>
                        <a:off x="3187277" y="4837855"/>
                        <a:ext cx="363973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24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60" name="Google Shape;160;p1"/>
                      <p:cNvSpPr/>
                      <p:nvPr/>
                    </p:nvSpPr>
                    <p:spPr>
                      <a:xfrm>
                        <a:off x="3462633" y="4825883"/>
                        <a:ext cx="373464" cy="227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25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</p:grpSp>
                <p:grpSp>
                  <p:nvGrpSpPr>
                    <p:cNvPr id="161" name="Google Shape;161;p1"/>
                    <p:cNvGrpSpPr/>
                    <p:nvPr/>
                  </p:nvGrpSpPr>
                  <p:grpSpPr>
                    <a:xfrm>
                      <a:off x="4517451" y="3178774"/>
                      <a:ext cx="1883075" cy="227571"/>
                      <a:chOff x="2141795" y="4826306"/>
                      <a:chExt cx="1704800" cy="227571"/>
                    </a:xfrm>
                  </p:grpSpPr>
                  <p:sp>
                    <p:nvSpPr>
                      <p:cNvPr id="162" name="Google Shape;162;p1"/>
                      <p:cNvSpPr/>
                      <p:nvPr/>
                    </p:nvSpPr>
                    <p:spPr>
                      <a:xfrm>
                        <a:off x="2141795" y="4852611"/>
                        <a:ext cx="363974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26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63" name="Google Shape;163;p1"/>
                      <p:cNvSpPr/>
                      <p:nvPr/>
                    </p:nvSpPr>
                    <p:spPr>
                      <a:xfrm>
                        <a:off x="2469222" y="4856642"/>
                        <a:ext cx="387681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27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64" name="Google Shape;164;p1"/>
                      <p:cNvSpPr/>
                      <p:nvPr/>
                    </p:nvSpPr>
                    <p:spPr>
                      <a:xfrm>
                        <a:off x="2815512" y="4826306"/>
                        <a:ext cx="363974" cy="225509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28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65" name="Google Shape;165;p1"/>
                      <p:cNvSpPr/>
                      <p:nvPr/>
                    </p:nvSpPr>
                    <p:spPr>
                      <a:xfrm>
                        <a:off x="3120518" y="4852611"/>
                        <a:ext cx="363973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29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66" name="Google Shape;166;p1"/>
                      <p:cNvSpPr/>
                      <p:nvPr/>
                    </p:nvSpPr>
                    <p:spPr>
                      <a:xfrm>
                        <a:off x="3473131" y="4826306"/>
                        <a:ext cx="373464" cy="227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30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</p:grpSp>
              </p:grpSp>
              <p:sp>
                <p:nvSpPr>
                  <p:cNvPr id="167" name="Google Shape;167;p1"/>
                  <p:cNvSpPr/>
                  <p:nvPr/>
                </p:nvSpPr>
                <p:spPr>
                  <a:xfrm>
                    <a:off x="6504112" y="4255337"/>
                    <a:ext cx="412518" cy="22757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17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  <p:sp>
                <p:nvSpPr>
                  <p:cNvPr id="168" name="Google Shape;168;p1"/>
                  <p:cNvSpPr/>
                  <p:nvPr/>
                </p:nvSpPr>
                <p:spPr>
                  <a:xfrm>
                    <a:off x="6211954" y="4255337"/>
                    <a:ext cx="412518" cy="22757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16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  <p:sp>
                <p:nvSpPr>
                  <p:cNvPr id="169" name="Google Shape;169;p1"/>
                  <p:cNvSpPr/>
                  <p:nvPr/>
                </p:nvSpPr>
                <p:spPr>
                  <a:xfrm>
                    <a:off x="6211954" y="3221437"/>
                    <a:ext cx="402035" cy="165742"/>
                  </a:xfrm>
                  <a:prstGeom prst="rect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33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  <p:sp>
                <p:nvSpPr>
                  <p:cNvPr id="170" name="Google Shape;170;p1"/>
                  <p:cNvSpPr/>
                  <p:nvPr/>
                </p:nvSpPr>
                <p:spPr>
                  <a:xfrm>
                    <a:off x="6507766" y="3226935"/>
                    <a:ext cx="402035" cy="165742"/>
                  </a:xfrm>
                  <a:prstGeom prst="rect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34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</p:grpSp>
          </p:grpSp>
        </p:grpSp>
      </p:grpSp>
      <p:grpSp>
        <p:nvGrpSpPr>
          <p:cNvPr id="171" name="Google Shape;171;p1"/>
          <p:cNvGrpSpPr/>
          <p:nvPr/>
        </p:nvGrpSpPr>
        <p:grpSpPr>
          <a:xfrm>
            <a:off x="8459986" y="1902621"/>
            <a:ext cx="2373266" cy="1333710"/>
            <a:chOff x="8459986" y="1902621"/>
            <a:chExt cx="2373266" cy="1333710"/>
          </a:xfrm>
        </p:grpSpPr>
        <p:sp>
          <p:nvSpPr>
            <p:cNvPr id="172" name="Google Shape;172;p1"/>
            <p:cNvSpPr txBox="1"/>
            <p:nvPr/>
          </p:nvSpPr>
          <p:spPr>
            <a:xfrm>
              <a:off x="9490019" y="2546372"/>
              <a:ext cx="1566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E75B6"/>
                </a:buClr>
                <a:buSzPts val="1200"/>
                <a:buFont typeface="Arial Rounded"/>
                <a:buNone/>
              </a:pPr>
              <a:r>
                <a:rPr b="1" i="0" lang="en-US" sz="1200" u="none" cap="none" strike="noStrike">
                  <a:solidFill>
                    <a:srgbClr val="2E75B6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8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73" name="Google Shape;173;p1"/>
            <p:cNvGrpSpPr/>
            <p:nvPr/>
          </p:nvGrpSpPr>
          <p:grpSpPr>
            <a:xfrm rot="-5400000">
              <a:off x="8979764" y="1382843"/>
              <a:ext cx="1333710" cy="2373266"/>
              <a:chOff x="3922569" y="1870143"/>
              <a:chExt cx="1404479" cy="2524090"/>
            </a:xfrm>
          </p:grpSpPr>
          <p:grpSp>
            <p:nvGrpSpPr>
              <p:cNvPr id="174" name="Google Shape;174;p1"/>
              <p:cNvGrpSpPr/>
              <p:nvPr/>
            </p:nvGrpSpPr>
            <p:grpSpPr>
              <a:xfrm rot="5400000">
                <a:off x="3191555" y="2601157"/>
                <a:ext cx="2458299" cy="996271"/>
                <a:chOff x="3337783" y="5615323"/>
                <a:chExt cx="2458299" cy="996271"/>
              </a:xfrm>
            </p:grpSpPr>
            <p:sp>
              <p:nvSpPr>
                <p:cNvPr id="175" name="Google Shape;175;p1"/>
                <p:cNvSpPr/>
                <p:nvPr/>
              </p:nvSpPr>
              <p:spPr>
                <a:xfrm>
                  <a:off x="3617323" y="5615323"/>
                  <a:ext cx="1865273" cy="555988"/>
                </a:xfrm>
                <a:prstGeom prst="rect">
                  <a:avLst/>
                </a:prstGeom>
                <a:noFill/>
                <a:ln cap="flat" cmpd="sng" w="12700">
                  <a:solidFill>
                    <a:srgbClr val="8DA9DB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i="0" sz="1400" u="none" cap="none" strike="noStrike">
                    <a:solidFill>
                      <a:schemeClr val="lt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endParaRPr>
                </a:p>
              </p:txBody>
            </p:sp>
            <p:sp>
              <p:nvSpPr>
                <p:cNvPr id="176" name="Google Shape;176;p1"/>
                <p:cNvSpPr/>
                <p:nvPr/>
              </p:nvSpPr>
              <p:spPr>
                <a:xfrm>
                  <a:off x="3337783" y="6244371"/>
                  <a:ext cx="2458299" cy="367223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i="0" lang="en-US" sz="1200" u="none" cap="none" strike="noStrike">
                      <a:solidFill>
                        <a:schemeClr val="lt2"/>
                      </a:solidFill>
                    </a:rPr>
                    <a:t>1       2      3        4</a:t>
                  </a:r>
                  <a:r>
                    <a:rPr b="0" i="0" lang="en-US" sz="1200" u="none" cap="none" strike="noStrike">
                      <a:solidFill>
                        <a:schemeClr val="lt2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       </a:t>
                  </a:r>
                  <a:endParaRPr/>
                </a:p>
              </p:txBody>
            </p:sp>
          </p:grpSp>
          <p:sp>
            <p:nvSpPr>
              <p:cNvPr id="177" name="Google Shape;177;p1"/>
              <p:cNvSpPr txBox="1"/>
              <p:nvPr/>
            </p:nvSpPr>
            <p:spPr>
              <a:xfrm rot="5400000">
                <a:off x="4213699" y="2955724"/>
                <a:ext cx="979936" cy="3241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US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Table 4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" name="Google Shape;178;p1"/>
              <p:cNvSpPr/>
              <p:nvPr/>
            </p:nvSpPr>
            <p:spPr>
              <a:xfrm rot="5400000">
                <a:off x="3914287" y="2981472"/>
                <a:ext cx="2458299" cy="36722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0" lang="en-US" sz="1200" u="none" cap="none" strike="noStrike">
                    <a:solidFill>
                      <a:schemeClr val="lt2"/>
                    </a:solidFill>
                  </a:rPr>
                  <a:t>5       6      7       8  </a:t>
                </a:r>
                <a:r>
                  <a:rPr b="0" i="0" lang="en-US" sz="1200" u="none" cap="none" strike="noStrike">
                    <a:solidFill>
                      <a:schemeClr val="lt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     </a:t>
                </a:r>
                <a:endParaRPr b="0" i="0" sz="1200" u="none" cap="none" strike="noStrike">
                  <a:solidFill>
                    <a:schemeClr val="lt2"/>
                  </a:solidFill>
                  <a:latin typeface="Arial Black"/>
                  <a:ea typeface="Arial Black"/>
                  <a:cs typeface="Arial Black"/>
                  <a:sym typeface="Arial Black"/>
                </a:endParaRPr>
              </a:p>
            </p:txBody>
          </p:sp>
        </p:grpSp>
      </p:grpSp>
      <p:grpSp>
        <p:nvGrpSpPr>
          <p:cNvPr id="179" name="Google Shape;179;p1"/>
          <p:cNvGrpSpPr/>
          <p:nvPr/>
        </p:nvGrpSpPr>
        <p:grpSpPr>
          <a:xfrm>
            <a:off x="8568025" y="504257"/>
            <a:ext cx="2149424" cy="1334760"/>
            <a:chOff x="8568025" y="504257"/>
            <a:chExt cx="2149424" cy="1334760"/>
          </a:xfrm>
        </p:grpSpPr>
        <p:grpSp>
          <p:nvGrpSpPr>
            <p:cNvPr id="180" name="Google Shape;180;p1"/>
            <p:cNvGrpSpPr/>
            <p:nvPr/>
          </p:nvGrpSpPr>
          <p:grpSpPr>
            <a:xfrm rot="-5400000">
              <a:off x="8975357" y="96925"/>
              <a:ext cx="1334760" cy="2149424"/>
              <a:chOff x="3904615" y="1935934"/>
              <a:chExt cx="1422433" cy="2479449"/>
            </a:xfrm>
          </p:grpSpPr>
          <p:grpSp>
            <p:nvGrpSpPr>
              <p:cNvPr id="181" name="Google Shape;181;p1"/>
              <p:cNvGrpSpPr/>
              <p:nvPr/>
            </p:nvGrpSpPr>
            <p:grpSpPr>
              <a:xfrm rot="5400000">
                <a:off x="3182578" y="2679121"/>
                <a:ext cx="2458299" cy="1014225"/>
                <a:chOff x="3424724" y="5615323"/>
                <a:chExt cx="2458299" cy="1014225"/>
              </a:xfrm>
            </p:grpSpPr>
            <p:sp>
              <p:nvSpPr>
                <p:cNvPr id="182" name="Google Shape;182;p1"/>
                <p:cNvSpPr/>
                <p:nvPr/>
              </p:nvSpPr>
              <p:spPr>
                <a:xfrm>
                  <a:off x="3617323" y="5615323"/>
                  <a:ext cx="1865273" cy="555988"/>
                </a:xfrm>
                <a:prstGeom prst="rect">
                  <a:avLst/>
                </a:prstGeom>
                <a:noFill/>
                <a:ln cap="flat" cmpd="sng" w="12700">
                  <a:solidFill>
                    <a:srgbClr val="8DA9DB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i="0" sz="1400" u="none" cap="none" strike="noStrike">
                    <a:solidFill>
                      <a:schemeClr val="lt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endParaRPr>
                </a:p>
              </p:txBody>
            </p:sp>
            <p:sp>
              <p:nvSpPr>
                <p:cNvPr id="183" name="Google Shape;183;p1"/>
                <p:cNvSpPr/>
                <p:nvPr/>
              </p:nvSpPr>
              <p:spPr>
                <a:xfrm>
                  <a:off x="3424724" y="6262326"/>
                  <a:ext cx="2458299" cy="36722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i="0" lang="en-US" sz="1200" u="none" cap="none" strike="noStrike">
                      <a:solidFill>
                        <a:schemeClr val="lt2"/>
                      </a:solidFill>
                    </a:rPr>
                    <a:t>1       2      3        4</a:t>
                  </a:r>
                  <a:r>
                    <a:rPr b="0" i="0" lang="en-US" sz="1200" u="none" cap="none" strike="noStrike">
                      <a:solidFill>
                        <a:schemeClr val="lt2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       </a:t>
                  </a:r>
                  <a:endParaRPr/>
                </a:p>
              </p:txBody>
            </p:sp>
          </p:grpSp>
          <p:sp>
            <p:nvSpPr>
              <p:cNvPr id="184" name="Google Shape;184;p1"/>
              <p:cNvSpPr txBox="1"/>
              <p:nvPr/>
            </p:nvSpPr>
            <p:spPr>
              <a:xfrm rot="5400000">
                <a:off x="4262253" y="2962624"/>
                <a:ext cx="923881" cy="32799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US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Table 5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5" name="Google Shape;185;p1"/>
              <p:cNvSpPr/>
              <p:nvPr/>
            </p:nvSpPr>
            <p:spPr>
              <a:xfrm rot="5400000">
                <a:off x="3914287" y="2981472"/>
                <a:ext cx="2458299" cy="36722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0" lang="en-US" sz="1200" u="none" cap="none" strike="noStrike">
                    <a:solidFill>
                      <a:schemeClr val="lt2"/>
                    </a:solidFill>
                  </a:rPr>
                  <a:t>5       6      7       8  </a:t>
                </a:r>
                <a:r>
                  <a:rPr b="0" i="0" lang="en-US" sz="1200" u="none" cap="none" strike="noStrike">
                    <a:solidFill>
                      <a:schemeClr val="lt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     </a:t>
                </a:r>
                <a:endParaRPr b="0" i="0" sz="1200" u="none" cap="none" strike="noStrike">
                  <a:solidFill>
                    <a:schemeClr val="lt2"/>
                  </a:solidFill>
                  <a:latin typeface="Arial Black"/>
                  <a:ea typeface="Arial Black"/>
                  <a:cs typeface="Arial Black"/>
                  <a:sym typeface="Arial Black"/>
                </a:endParaRPr>
              </a:p>
            </p:txBody>
          </p:sp>
        </p:grpSp>
        <p:sp>
          <p:nvSpPr>
            <p:cNvPr id="186" name="Google Shape;186;p1"/>
            <p:cNvSpPr txBox="1"/>
            <p:nvPr/>
          </p:nvSpPr>
          <p:spPr>
            <a:xfrm>
              <a:off x="9517983" y="1155305"/>
              <a:ext cx="156600" cy="2769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E75B6"/>
                </a:buClr>
                <a:buSzPts val="1200"/>
                <a:buFont typeface="Arial Rounded"/>
                <a:buNone/>
              </a:pPr>
              <a:r>
                <a:rPr b="1" i="0" lang="en-US" sz="1200" u="none" cap="none" strike="noStrike">
                  <a:solidFill>
                    <a:srgbClr val="2E75B6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9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1" name="Google Shape;191;g175a86dd7e2_0_0"/>
          <p:cNvGraphicFramePr/>
          <p:nvPr/>
        </p:nvGraphicFramePr>
        <p:xfrm>
          <a:off x="721729" y="9851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{E2E69FCA-8D7C-418F-A465-044B10EA1E38}</a:tableStyleId>
              </a:tblPr>
              <a:tblGrid>
                <a:gridCol w="399275"/>
                <a:gridCol w="1707825"/>
                <a:gridCol w="620325"/>
                <a:gridCol w="1982900"/>
              </a:tblGrid>
              <a:tr h="32010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1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  <a:tc hMerge="1"/>
                <a:tc hMerge="1"/>
              </a:tr>
              <a:tr h="332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652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       </a:t>
                      </a:r>
                      <a:r>
                        <a:rPr b="1" lang="en-US" sz="1100" u="none" cap="none" strike="noStrike"/>
                        <a:t>Table 1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BD97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01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</a:rPr>
                        <a:t> Table 2 details (Please remove this row if you are not sectioning the tables</a:t>
                      </a:r>
                      <a:endParaRPr sz="11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B081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100" u="none" cap="none" strike="noStrike"/>
                        <a:t>Table 3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B081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13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16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33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17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34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92" name="Google Shape;192;g175a86dd7e2_0_0"/>
          <p:cNvGraphicFramePr/>
          <p:nvPr/>
        </p:nvGraphicFramePr>
        <p:xfrm>
          <a:off x="6318488" y="9851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{E2E69FCA-8D7C-418F-A465-044B10EA1E38}</a:tableStyleId>
              </a:tblPr>
              <a:tblGrid>
                <a:gridCol w="399275"/>
                <a:gridCol w="1707825"/>
                <a:gridCol w="620325"/>
                <a:gridCol w="1982900"/>
              </a:tblGrid>
              <a:tr h="32010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2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  <a:tc hMerge="1"/>
                <a:tc hMerge="1"/>
              </a:tr>
              <a:tr h="332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652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       </a:t>
                      </a:r>
                      <a:r>
                        <a:rPr b="1" lang="en-US" sz="1100" u="none" cap="none" strike="noStrike"/>
                        <a:t>Table 4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BD97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01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</a:rPr>
                        <a:t> Table 5 details (Please remove this row if you are not sectioning the tables</a:t>
                      </a:r>
                      <a:endParaRPr sz="11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B081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100" u="none" cap="none" strike="noStrike"/>
                        <a:t>Table 6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B081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13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16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33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17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34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7" name="Google Shape;197;p2"/>
          <p:cNvGraphicFramePr/>
          <p:nvPr/>
        </p:nvGraphicFramePr>
        <p:xfrm>
          <a:off x="563229" y="47452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{AB10A092-0CBC-41D5-A140-DCCAA1C14FB3}</a:tableStyleId>
              </a:tblPr>
              <a:tblGrid>
                <a:gridCol w="676275"/>
                <a:gridCol w="2892775"/>
              </a:tblGrid>
              <a:tr h="47670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</a:t>
                      </a:r>
                      <a:r>
                        <a:rPr b="0" lang="en-US" sz="1200" u="none" cap="none" strike="noStrike">
                          <a:solidFill>
                            <a:srgbClr val="F53F0E"/>
                          </a:solidFill>
                        </a:rPr>
                        <a:t>3</a:t>
                      </a:r>
                      <a:r>
                        <a:rPr lang="en-US" sz="1200" u="none" cap="none" strike="noStrike">
                          <a:solidFill>
                            <a:srgbClr val="F53F0E"/>
                          </a:solidFill>
                        </a:rPr>
                        <a:t>/7 </a:t>
                      </a:r>
                      <a:r>
                        <a:rPr b="1" lang="en-US" sz="1200" u="none" cap="none" strike="noStrike"/>
                        <a:t>(Under the mezzanine)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</a:tr>
              <a:tr h="476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98" name="Google Shape;198;p2"/>
          <p:cNvSpPr txBox="1"/>
          <p:nvPr/>
        </p:nvSpPr>
        <p:spPr>
          <a:xfrm>
            <a:off x="563229" y="4692864"/>
            <a:ext cx="4986300" cy="461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Please detail any dietary requirement along with any children, highchairs and booster seats required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99" name="Google Shape;199;p2"/>
          <p:cNvGraphicFramePr/>
          <p:nvPr/>
        </p:nvGraphicFramePr>
        <p:xfrm>
          <a:off x="4475557" y="47452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{AB10A092-0CBC-41D5-A140-DCCAA1C14FB3}</a:tableStyleId>
              </a:tblPr>
              <a:tblGrid>
                <a:gridCol w="676275"/>
                <a:gridCol w="2892775"/>
              </a:tblGrid>
              <a:tr h="47670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</a:t>
                      </a:r>
                      <a:r>
                        <a:rPr b="1" lang="en-US" sz="1200" u="none" cap="none" strike="noStrike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US" sz="1200" u="none" cap="none" strike="noStrike">
                          <a:solidFill>
                            <a:srgbClr val="F53F0E"/>
                          </a:solidFill>
                        </a:rPr>
                        <a:t>/8 </a:t>
                      </a:r>
                      <a:r>
                        <a:rPr b="1" lang="en-US" sz="1200" u="none" cap="none" strike="noStrike"/>
                        <a:t>(on the mezzanine floor)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</a:tr>
              <a:tr h="476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00" name="Google Shape;200;p2"/>
          <p:cNvGraphicFramePr/>
          <p:nvPr/>
        </p:nvGraphicFramePr>
        <p:xfrm>
          <a:off x="8387885" y="47452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{AB10A092-0CBC-41D5-A140-DCCAA1C14FB3}</a:tableStyleId>
              </a:tblPr>
              <a:tblGrid>
                <a:gridCol w="676275"/>
                <a:gridCol w="2892775"/>
              </a:tblGrid>
              <a:tr h="47670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</a:t>
                      </a:r>
                      <a:r>
                        <a:rPr b="0" lang="en-US" sz="1200" u="none" cap="none" strike="noStrike">
                          <a:solidFill>
                            <a:srgbClr val="F53F0E"/>
                          </a:solidFill>
                        </a:rPr>
                        <a:t>5</a:t>
                      </a:r>
                      <a:r>
                        <a:rPr lang="en-US" sz="1200" u="none" cap="none" strike="noStrike">
                          <a:solidFill>
                            <a:srgbClr val="F53F0E"/>
                          </a:solidFill>
                        </a:rPr>
                        <a:t>/9 </a:t>
                      </a:r>
                      <a:r>
                        <a:rPr b="1" lang="en-US" sz="1200" u="none" cap="none" strike="noStrike"/>
                        <a:t>(on the mezzanine floor)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</a:tr>
              <a:tr h="476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Dodmoor</dc:creator>
</cp:coreProperties>
</file>