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embeddedFontLst>
    <p:embeddedFont>
      <p:font typeface="Calibri" panose="020F0502020204030204" pitchFamily="34" charset="0"/>
      <p:regular r:id="rId5"/>
      <p:bold r:id="rId6"/>
      <p:italic r:id="rId7"/>
      <p:boldItalic r:id="rId8"/>
    </p:embeddedFont>
    <p:embeddedFont>
      <p:font typeface="Libre Baskerville" panose="020B0604020202020204" charset="0"/>
      <p:regular r:id="rId9"/>
      <p:bold r:id="rId10"/>
      <p: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iqUDq0r+wdJ849ShiEYZXZhOXo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7D66C01-C4D5-4DBE-98D3-7A5E4D67CB2C}">
  <a:tblStyle styleId="{B7D66C01-C4D5-4DBE-98D3-7A5E4D67CB2C}" styleName="Table_0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 b="off" i="off"/>
      <a:tcStyle>
        <a:tcBdr/>
        <a:fill>
          <a:solidFill>
            <a:srgbClr val="FFFFFF"/>
          </a:solidFill>
        </a:fill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508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chemeClr val="accent5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102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presProps" Target="pres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5815708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3647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75a86dd7e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75a86dd7e2_0_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67775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1pPr>
            <a:lvl2pPr marL="914400" lvl="1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2pPr>
            <a:lvl3pPr marL="1371600" lvl="2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3pPr>
            <a:lvl4pPr marL="1828800" lvl="3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4pPr>
            <a:lvl5pPr marL="2286000" lvl="4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body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body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body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1pPr>
            <a:lvl2pPr marL="914400" lvl="1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2pPr>
            <a:lvl3pPr marL="1371600" lvl="2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3pPr>
            <a:lvl4pPr marL="1828800" lvl="3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4pPr>
            <a:lvl5pPr marL="2286000" lvl="4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2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>
  <p:cSld name="Picture with Capti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>
            <a:spLocks noGrp="1"/>
          </p:cNvSpPr>
          <p:nvPr>
            <p:ph type="pic" idx="2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12"/>
          <p:cNvSpPr txBox="1">
            <a:spLocks noGrp="1"/>
          </p:cNvSpPr>
          <p:nvPr>
            <p:ph type="body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/>
        </p:nvSpPr>
        <p:spPr>
          <a:xfrm>
            <a:off x="596864" y="482356"/>
            <a:ext cx="526069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Names of couple and wedding date </a:t>
            </a:r>
            <a:endParaRPr dirty="0"/>
          </a:p>
        </p:txBody>
      </p:sp>
      <p:sp>
        <p:nvSpPr>
          <p:cNvPr id="67" name="Google Shape;67;p1"/>
          <p:cNvSpPr txBox="1"/>
          <p:nvPr/>
        </p:nvSpPr>
        <p:spPr>
          <a:xfrm>
            <a:off x="6020397" y="392510"/>
            <a:ext cx="5164307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lang="en-US" sz="1200" b="1" dirty="0" smtClean="0">
                <a:latin typeface="Calibri"/>
                <a:ea typeface="Calibri"/>
                <a:cs typeface="Calibri"/>
                <a:sym typeface="Calibri"/>
              </a:rPr>
              <a:t>Banquet table seating </a:t>
            </a:r>
            <a:r>
              <a:rPr lang="en-US" sz="1200" b="1" dirty="0" smtClean="0">
                <a:latin typeface="Calibri"/>
                <a:ea typeface="Calibri"/>
                <a:cs typeface="Calibri"/>
                <a:sym typeface="Calibri"/>
              </a:rPr>
              <a:t>44</a:t>
            </a:r>
            <a:r>
              <a:rPr lang="en-US" sz="1200" b="1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guests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endParaRPr sz="12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200"/>
            </a:pPr>
            <a:r>
              <a:rPr lang="en-US" sz="1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 diagram shows the maximum number of seats on </a:t>
            </a:r>
            <a:r>
              <a:rPr lang="en-US" sz="12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table. </a:t>
            </a:r>
            <a:r>
              <a:rPr lang="en-US" sz="1200" dirty="0"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US" sz="12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 you are not at maximum numbers, we will even out the place settings along the table so if you have one less on one side of a table there will not be a gap in the settings. </a:t>
            </a:r>
          </a:p>
        </p:txBody>
      </p:sp>
      <p:sp>
        <p:nvSpPr>
          <p:cNvPr id="84" name="Google Shape;84;p1"/>
          <p:cNvSpPr txBox="1"/>
          <p:nvPr/>
        </p:nvSpPr>
        <p:spPr>
          <a:xfrm>
            <a:off x="4953878" y="6181618"/>
            <a:ext cx="1807362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US" sz="1800" dirty="0" smtClean="0">
                <a:latin typeface="Calibri"/>
                <a:cs typeface="Calibri"/>
                <a:sym typeface="Calibri"/>
              </a:rPr>
              <a:t>Courtyard Side </a:t>
            </a:r>
            <a:endParaRPr dirty="0"/>
          </a:p>
        </p:txBody>
      </p:sp>
      <p:grpSp>
        <p:nvGrpSpPr>
          <p:cNvPr id="4" name="Group 3"/>
          <p:cNvGrpSpPr/>
          <p:nvPr/>
        </p:nvGrpSpPr>
        <p:grpSpPr>
          <a:xfrm>
            <a:off x="1588261" y="2307055"/>
            <a:ext cx="8372612" cy="2470539"/>
            <a:chOff x="1162162" y="2237134"/>
            <a:chExt cx="8090214" cy="2222763"/>
          </a:xfrm>
        </p:grpSpPr>
        <p:grpSp>
          <p:nvGrpSpPr>
            <p:cNvPr id="175" name="Group 174"/>
            <p:cNvGrpSpPr/>
            <p:nvPr/>
          </p:nvGrpSpPr>
          <p:grpSpPr>
            <a:xfrm>
              <a:off x="1162162" y="2237134"/>
              <a:ext cx="8090214" cy="2219855"/>
              <a:chOff x="1239454" y="3276828"/>
              <a:chExt cx="7617246" cy="1235142"/>
            </a:xfrm>
          </p:grpSpPr>
          <p:sp>
            <p:nvSpPr>
              <p:cNvPr id="176" name="Google Shape;56;p1"/>
              <p:cNvSpPr/>
              <p:nvPr/>
            </p:nvSpPr>
            <p:spPr>
              <a:xfrm>
                <a:off x="1531991" y="3506998"/>
                <a:ext cx="6845734" cy="737583"/>
              </a:xfrm>
              <a:prstGeom prst="rect">
                <a:avLst/>
              </a:prstGeom>
              <a:noFill/>
              <a:ln w="12700" cap="flat" cmpd="sng">
                <a:solidFill>
                  <a:schemeClr val="accen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45700" tIns="45700" rIns="45700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44546A"/>
                  </a:buClr>
                  <a:buSzPts val="900"/>
                  <a:buFont typeface="Libre Baskerville"/>
                  <a:buNone/>
                </a:pPr>
                <a:endParaRPr sz="900" b="0" i="0" u="none" strike="noStrike" cap="none">
                  <a:solidFill>
                    <a:srgbClr val="44546A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endParaRPr>
              </a:p>
            </p:txBody>
          </p:sp>
          <p:grpSp>
            <p:nvGrpSpPr>
              <p:cNvPr id="177" name="Group 176"/>
              <p:cNvGrpSpPr/>
              <p:nvPr/>
            </p:nvGrpSpPr>
            <p:grpSpPr>
              <a:xfrm>
                <a:off x="1239454" y="3276828"/>
                <a:ext cx="7617246" cy="1235142"/>
                <a:chOff x="1238772" y="3246958"/>
                <a:chExt cx="7617246" cy="1235142"/>
              </a:xfrm>
            </p:grpSpPr>
            <p:grpSp>
              <p:nvGrpSpPr>
                <p:cNvPr id="183" name="Group 182"/>
                <p:cNvGrpSpPr/>
                <p:nvPr/>
              </p:nvGrpSpPr>
              <p:grpSpPr>
                <a:xfrm>
                  <a:off x="1238772" y="3553841"/>
                  <a:ext cx="1300144" cy="904912"/>
                  <a:chOff x="2462663" y="4099277"/>
                  <a:chExt cx="1177058" cy="904912"/>
                </a:xfrm>
              </p:grpSpPr>
              <p:sp>
                <p:nvSpPr>
                  <p:cNvPr id="218" name="Rectangle 217"/>
                  <p:cNvSpPr/>
                  <p:nvPr/>
                </p:nvSpPr>
                <p:spPr>
                  <a:xfrm>
                    <a:off x="2462663" y="4099277"/>
                    <a:ext cx="264841" cy="20493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>
                    <a:defPPr rtl="0">
                      <a:defRPr lang="en-GB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/>
                    <a:r>
                      <a:rPr lang="en-GB" sz="1200" b="1" dirty="0">
                        <a:solidFill>
                          <a:schemeClr val="tx2"/>
                        </a:solidFill>
                        <a:latin typeface="Arial Rounded"/>
                      </a:rPr>
                      <a:t>1</a:t>
                    </a:r>
                  </a:p>
                </p:txBody>
              </p:sp>
              <p:sp>
                <p:nvSpPr>
                  <p:cNvPr id="219" name="Rectangle 218"/>
                  <p:cNvSpPr/>
                  <p:nvPr/>
                </p:nvSpPr>
                <p:spPr>
                  <a:xfrm>
                    <a:off x="2462663" y="4512673"/>
                    <a:ext cx="264841" cy="20493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>
                    <a:defPPr rtl="0">
                      <a:defRPr lang="en-GB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/>
                    <a:r>
                      <a:rPr lang="en-GB" sz="1200" b="1" dirty="0">
                        <a:solidFill>
                          <a:schemeClr val="tx2"/>
                        </a:solidFill>
                        <a:latin typeface="Arial Rounded"/>
                      </a:rPr>
                      <a:t>2</a:t>
                    </a:r>
                  </a:p>
                </p:txBody>
              </p:sp>
              <p:sp>
                <p:nvSpPr>
                  <p:cNvPr id="220" name="Rectangle 219"/>
                  <p:cNvSpPr/>
                  <p:nvPr/>
                </p:nvSpPr>
                <p:spPr>
                  <a:xfrm>
                    <a:off x="2809687" y="4799259"/>
                    <a:ext cx="264841" cy="20493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>
                    <a:defPPr rtl="0">
                      <a:defRPr lang="en-GB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/>
                    <a:r>
                      <a:rPr lang="en-GB" sz="1200" b="1" dirty="0" smtClean="0">
                        <a:solidFill>
                          <a:schemeClr val="tx2"/>
                        </a:solidFill>
                        <a:latin typeface="Arial Rounded"/>
                      </a:rPr>
                      <a:t>3</a:t>
                    </a:r>
                    <a:endParaRPr lang="en-GB" sz="1200" b="1" dirty="0">
                      <a:solidFill>
                        <a:schemeClr val="tx2"/>
                      </a:solidFill>
                      <a:latin typeface="Arial Rounded"/>
                    </a:endParaRPr>
                  </a:p>
                </p:txBody>
              </p:sp>
              <p:sp>
                <p:nvSpPr>
                  <p:cNvPr id="221" name="Rectangle 220"/>
                  <p:cNvSpPr/>
                  <p:nvPr/>
                </p:nvSpPr>
                <p:spPr>
                  <a:xfrm>
                    <a:off x="3111681" y="4794238"/>
                    <a:ext cx="264841" cy="20493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>
                    <a:defPPr rtl="0">
                      <a:defRPr lang="en-GB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/>
                    <a:r>
                      <a:rPr lang="en-GB" sz="1200" b="1" dirty="0">
                        <a:solidFill>
                          <a:schemeClr val="tx2"/>
                        </a:solidFill>
                        <a:latin typeface="Arial Rounded"/>
                      </a:rPr>
                      <a:t>4</a:t>
                    </a:r>
                  </a:p>
                </p:txBody>
              </p:sp>
              <p:sp>
                <p:nvSpPr>
                  <p:cNvPr id="222" name="Rectangle 221"/>
                  <p:cNvSpPr/>
                  <p:nvPr/>
                </p:nvSpPr>
                <p:spPr>
                  <a:xfrm>
                    <a:off x="3374880" y="4799200"/>
                    <a:ext cx="264841" cy="204930"/>
                  </a:xfrm>
                  <a:prstGeom prst="rect">
                    <a:avLst/>
                  </a:prstGeom>
                  <a:noFill/>
                  <a:ln w="12700"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>
                    <a:defPPr rtl="0">
                      <a:defRPr lang="en-GB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/>
                    <a:r>
                      <a:rPr lang="en-GB" sz="1200" b="1" dirty="0">
                        <a:solidFill>
                          <a:schemeClr val="tx2"/>
                        </a:solidFill>
                        <a:latin typeface="Arial Rounded"/>
                      </a:rPr>
                      <a:t>5</a:t>
                    </a:r>
                  </a:p>
                </p:txBody>
              </p:sp>
            </p:grpSp>
            <p:grpSp>
              <p:nvGrpSpPr>
                <p:cNvPr id="184" name="Group 183"/>
                <p:cNvGrpSpPr/>
                <p:nvPr/>
              </p:nvGrpSpPr>
              <p:grpSpPr>
                <a:xfrm>
                  <a:off x="2588531" y="4248802"/>
                  <a:ext cx="1853016" cy="230518"/>
                  <a:chOff x="2045951" y="4797130"/>
                  <a:chExt cx="1677587" cy="230518"/>
                </a:xfrm>
              </p:grpSpPr>
              <p:sp>
                <p:nvSpPr>
                  <p:cNvPr id="213" name="Rectangle 212"/>
                  <p:cNvSpPr/>
                  <p:nvPr/>
                </p:nvSpPr>
                <p:spPr>
                  <a:xfrm>
                    <a:off x="2045951" y="4797130"/>
                    <a:ext cx="264841" cy="20493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>
                    <a:defPPr rtl="0">
                      <a:defRPr lang="en-GB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/>
                    <a:r>
                      <a:rPr lang="en-GB" sz="1200" b="1" dirty="0" smtClean="0">
                        <a:solidFill>
                          <a:schemeClr val="tx2"/>
                        </a:solidFill>
                        <a:latin typeface="Arial Rounded"/>
                      </a:rPr>
                      <a:t>6</a:t>
                    </a:r>
                    <a:endParaRPr lang="en-GB" sz="1200" b="1" dirty="0">
                      <a:solidFill>
                        <a:schemeClr val="tx2"/>
                      </a:solidFill>
                      <a:latin typeface="Arial Rounded"/>
                    </a:endParaRPr>
                  </a:p>
                </p:txBody>
              </p:sp>
              <p:sp>
                <p:nvSpPr>
                  <p:cNvPr id="214" name="Rectangle 213"/>
                  <p:cNvSpPr/>
                  <p:nvPr/>
                </p:nvSpPr>
                <p:spPr>
                  <a:xfrm>
                    <a:off x="2385881" y="4811396"/>
                    <a:ext cx="264841" cy="20493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>
                    <a:defPPr rtl="0">
                      <a:defRPr lang="en-GB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/>
                    <a:r>
                      <a:rPr lang="en-GB" sz="1200" b="1" dirty="0" smtClean="0">
                        <a:solidFill>
                          <a:schemeClr val="tx2"/>
                        </a:solidFill>
                        <a:latin typeface="Arial Rounded"/>
                      </a:rPr>
                      <a:t>7</a:t>
                    </a:r>
                    <a:endParaRPr lang="en-GB" sz="1200" b="1" dirty="0">
                      <a:solidFill>
                        <a:schemeClr val="tx2"/>
                      </a:solidFill>
                      <a:latin typeface="Arial Rounded"/>
                    </a:endParaRPr>
                  </a:p>
                </p:txBody>
              </p:sp>
              <p:sp>
                <p:nvSpPr>
                  <p:cNvPr id="215" name="Rectangle 214"/>
                  <p:cNvSpPr/>
                  <p:nvPr/>
                </p:nvSpPr>
                <p:spPr>
                  <a:xfrm>
                    <a:off x="2748386" y="4811396"/>
                    <a:ext cx="264841" cy="20493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>
                    <a:defPPr rtl="0">
                      <a:defRPr lang="en-GB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/>
                    <a:r>
                      <a:rPr lang="en-GB" sz="1200" b="1" dirty="0" smtClean="0">
                        <a:solidFill>
                          <a:schemeClr val="tx2"/>
                        </a:solidFill>
                        <a:latin typeface="Arial Rounded"/>
                      </a:rPr>
                      <a:t>8</a:t>
                    </a:r>
                    <a:endParaRPr lang="en-GB" sz="1200" b="1" dirty="0">
                      <a:solidFill>
                        <a:schemeClr val="tx2"/>
                      </a:solidFill>
                      <a:latin typeface="Arial Rounded"/>
                    </a:endParaRPr>
                  </a:p>
                </p:txBody>
              </p:sp>
              <p:sp>
                <p:nvSpPr>
                  <p:cNvPr id="216" name="Rectangle 215"/>
                  <p:cNvSpPr/>
                  <p:nvPr/>
                </p:nvSpPr>
                <p:spPr>
                  <a:xfrm>
                    <a:off x="3066063" y="4811396"/>
                    <a:ext cx="264841" cy="20493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>
                    <a:defPPr rtl="0">
                      <a:defRPr lang="en-GB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/>
                    <a:r>
                      <a:rPr lang="en-GB" sz="1200" b="1" dirty="0" smtClean="0">
                        <a:solidFill>
                          <a:schemeClr val="tx2"/>
                        </a:solidFill>
                        <a:latin typeface="Arial Rounded"/>
                      </a:rPr>
                      <a:t>9</a:t>
                    </a:r>
                    <a:endParaRPr lang="en-GB" sz="1200" b="1" dirty="0">
                      <a:solidFill>
                        <a:schemeClr val="tx2"/>
                      </a:solidFill>
                      <a:latin typeface="Arial Rounded"/>
                    </a:endParaRPr>
                  </a:p>
                </p:txBody>
              </p:sp>
              <p:sp>
                <p:nvSpPr>
                  <p:cNvPr id="217" name="Rectangle 216"/>
                  <p:cNvSpPr/>
                  <p:nvPr/>
                </p:nvSpPr>
                <p:spPr>
                  <a:xfrm>
                    <a:off x="3375678" y="4800075"/>
                    <a:ext cx="347860" cy="227573"/>
                  </a:xfrm>
                  <a:prstGeom prst="rect">
                    <a:avLst/>
                  </a:prstGeom>
                  <a:noFill/>
                  <a:ln w="12700"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>
                    <a:defPPr rtl="0">
                      <a:defRPr lang="en-GB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/>
                    <a:r>
                      <a:rPr lang="en-GB" sz="1100" b="1" dirty="0" smtClean="0">
                        <a:solidFill>
                          <a:schemeClr val="tx2"/>
                        </a:solidFill>
                        <a:latin typeface="Arial Rounded"/>
                      </a:rPr>
                      <a:t>1</a:t>
                    </a:r>
                    <a:r>
                      <a:rPr lang="en-GB" sz="1200" b="1" dirty="0" smtClean="0">
                        <a:solidFill>
                          <a:schemeClr val="tx2"/>
                        </a:solidFill>
                        <a:latin typeface="Arial Rounded"/>
                      </a:rPr>
                      <a:t>0</a:t>
                    </a:r>
                    <a:endParaRPr lang="en-GB" sz="1200" b="1" dirty="0">
                      <a:solidFill>
                        <a:schemeClr val="tx2"/>
                      </a:solidFill>
                      <a:latin typeface="Arial Rounded"/>
                    </a:endParaRPr>
                  </a:p>
                </p:txBody>
              </p:sp>
            </p:grpSp>
            <p:grpSp>
              <p:nvGrpSpPr>
                <p:cNvPr id="185" name="Group 184"/>
                <p:cNvGrpSpPr/>
                <p:nvPr/>
              </p:nvGrpSpPr>
              <p:grpSpPr>
                <a:xfrm>
                  <a:off x="4442934" y="4252678"/>
                  <a:ext cx="1808736" cy="229422"/>
                  <a:chOff x="2116775" y="4821585"/>
                  <a:chExt cx="1637500" cy="229422"/>
                </a:xfrm>
              </p:grpSpPr>
              <p:sp>
                <p:nvSpPr>
                  <p:cNvPr id="208" name="Rectangle 207"/>
                  <p:cNvSpPr/>
                  <p:nvPr/>
                </p:nvSpPr>
                <p:spPr>
                  <a:xfrm>
                    <a:off x="2116775" y="4847974"/>
                    <a:ext cx="363974" cy="16574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>
                    <a:defPPr rtl="0">
                      <a:defRPr lang="en-GB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/>
                    <a:r>
                      <a:rPr lang="en-GB" sz="1200" b="1" dirty="0" smtClean="0">
                        <a:solidFill>
                          <a:schemeClr val="tx2"/>
                        </a:solidFill>
                        <a:latin typeface="Arial Rounded"/>
                      </a:rPr>
                      <a:t>11</a:t>
                    </a:r>
                    <a:endParaRPr lang="en-GB" sz="1200" b="1" dirty="0">
                      <a:solidFill>
                        <a:schemeClr val="tx2"/>
                      </a:solidFill>
                      <a:latin typeface="Arial Rounded"/>
                    </a:endParaRPr>
                  </a:p>
                </p:txBody>
              </p:sp>
              <p:sp>
                <p:nvSpPr>
                  <p:cNvPr id="209" name="Rectangle 208"/>
                  <p:cNvSpPr/>
                  <p:nvPr/>
                </p:nvSpPr>
                <p:spPr>
                  <a:xfrm>
                    <a:off x="2443916" y="4851469"/>
                    <a:ext cx="387681" cy="16574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>
                    <a:defPPr rtl="0">
                      <a:defRPr lang="en-GB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/>
                    <a:r>
                      <a:rPr lang="en-GB" sz="1200" b="1" dirty="0" smtClean="0">
                        <a:solidFill>
                          <a:schemeClr val="tx2"/>
                        </a:solidFill>
                        <a:latin typeface="Arial Rounded"/>
                      </a:rPr>
                      <a:t>12</a:t>
                    </a:r>
                    <a:endParaRPr lang="en-GB" sz="1200" b="1" dirty="0">
                      <a:solidFill>
                        <a:schemeClr val="tx2"/>
                      </a:solidFill>
                      <a:latin typeface="Arial Rounded"/>
                    </a:endParaRPr>
                  </a:p>
                </p:txBody>
              </p:sp>
              <p:sp>
                <p:nvSpPr>
                  <p:cNvPr id="210" name="Rectangle 209"/>
                  <p:cNvSpPr/>
                  <p:nvPr/>
                </p:nvSpPr>
                <p:spPr>
                  <a:xfrm>
                    <a:off x="2754284" y="4821585"/>
                    <a:ext cx="363974" cy="22550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>
                    <a:defPPr rtl="0">
                      <a:defRPr lang="en-GB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/>
                    <a:r>
                      <a:rPr lang="en-GB" sz="1200" b="1" dirty="0" smtClean="0">
                        <a:solidFill>
                          <a:schemeClr val="tx2"/>
                        </a:solidFill>
                        <a:latin typeface="Arial Rounded"/>
                      </a:rPr>
                      <a:t>13</a:t>
                    </a:r>
                    <a:endParaRPr lang="en-GB" sz="1200" b="1" dirty="0">
                      <a:solidFill>
                        <a:schemeClr val="tx2"/>
                      </a:solidFill>
                      <a:latin typeface="Arial Rounded"/>
                    </a:endParaRPr>
                  </a:p>
                </p:txBody>
              </p:sp>
              <p:sp>
                <p:nvSpPr>
                  <p:cNvPr id="211" name="Rectangle 210"/>
                  <p:cNvSpPr/>
                  <p:nvPr/>
                </p:nvSpPr>
                <p:spPr>
                  <a:xfrm>
                    <a:off x="3044990" y="4847974"/>
                    <a:ext cx="363973" cy="16574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>
                    <a:defPPr rtl="0">
                      <a:defRPr lang="en-GB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/>
                    <a:r>
                      <a:rPr lang="en-GB" sz="1200" b="1" dirty="0" smtClean="0">
                        <a:solidFill>
                          <a:schemeClr val="tx2"/>
                        </a:solidFill>
                        <a:latin typeface="Arial Rounded"/>
                      </a:rPr>
                      <a:t>14</a:t>
                    </a:r>
                    <a:endParaRPr lang="en-GB" sz="1200" b="1" dirty="0">
                      <a:solidFill>
                        <a:schemeClr val="tx2"/>
                      </a:solidFill>
                      <a:latin typeface="Arial Rounded"/>
                    </a:endParaRPr>
                  </a:p>
                </p:txBody>
              </p:sp>
              <p:sp>
                <p:nvSpPr>
                  <p:cNvPr id="212" name="Rectangle 211"/>
                  <p:cNvSpPr/>
                  <p:nvPr/>
                </p:nvSpPr>
                <p:spPr>
                  <a:xfrm>
                    <a:off x="3380811" y="4823436"/>
                    <a:ext cx="373464" cy="227571"/>
                  </a:xfrm>
                  <a:prstGeom prst="rect">
                    <a:avLst/>
                  </a:prstGeom>
                  <a:noFill/>
                  <a:ln w="12700"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>
                    <a:defPPr rtl="0">
                      <a:defRPr lang="en-GB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/>
                    <a:r>
                      <a:rPr lang="en-GB" sz="1200" b="1" dirty="0" smtClean="0">
                        <a:solidFill>
                          <a:schemeClr val="tx2"/>
                        </a:solidFill>
                        <a:latin typeface="Arial Rounded"/>
                      </a:rPr>
                      <a:t>15</a:t>
                    </a:r>
                    <a:endParaRPr lang="en-GB" sz="1200" b="1" dirty="0">
                      <a:solidFill>
                        <a:schemeClr val="tx2"/>
                      </a:solidFill>
                      <a:latin typeface="Arial Rounded"/>
                    </a:endParaRPr>
                  </a:p>
                </p:txBody>
              </p:sp>
            </p:grpSp>
            <p:sp>
              <p:nvSpPr>
                <p:cNvPr id="186" name="Rectangle 185"/>
                <p:cNvSpPr/>
                <p:nvPr/>
              </p:nvSpPr>
              <p:spPr>
                <a:xfrm>
                  <a:off x="6434550" y="3275447"/>
                  <a:ext cx="402035" cy="165742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 rtl="0">
                    <a:defRPr lang="en-GB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/>
                  <a:r>
                    <a:rPr lang="en-GB" sz="1200" b="1" dirty="0" smtClean="0">
                      <a:solidFill>
                        <a:schemeClr val="tx2"/>
                      </a:solidFill>
                      <a:latin typeface="Arial Rounded"/>
                    </a:rPr>
                    <a:t>30</a:t>
                  </a:r>
                  <a:endParaRPr lang="en-GB" sz="1200" b="1" dirty="0">
                    <a:solidFill>
                      <a:schemeClr val="tx2"/>
                    </a:solidFill>
                    <a:latin typeface="Arial Rounded"/>
                  </a:endParaRPr>
                </a:p>
              </p:txBody>
            </p:sp>
            <p:sp>
              <p:nvSpPr>
                <p:cNvPr id="187" name="Rectangle 186"/>
                <p:cNvSpPr/>
                <p:nvPr/>
              </p:nvSpPr>
              <p:spPr>
                <a:xfrm>
                  <a:off x="6108768" y="3275447"/>
                  <a:ext cx="428222" cy="165742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 rtl="0">
                    <a:defRPr lang="en-GB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/>
                  <a:r>
                    <a:rPr lang="en-GB" sz="1200" b="1" dirty="0" smtClean="0">
                      <a:solidFill>
                        <a:schemeClr val="tx2"/>
                      </a:solidFill>
                      <a:latin typeface="Arial Rounded"/>
                    </a:rPr>
                    <a:t>31</a:t>
                  </a:r>
                  <a:endParaRPr lang="en-GB" sz="1200" b="1" dirty="0">
                    <a:solidFill>
                      <a:schemeClr val="tx2"/>
                    </a:solidFill>
                    <a:latin typeface="Arial Rounded"/>
                  </a:endParaRPr>
                </a:p>
              </p:txBody>
            </p:sp>
            <p:grpSp>
              <p:nvGrpSpPr>
                <p:cNvPr id="188" name="Group 187"/>
                <p:cNvGrpSpPr/>
                <p:nvPr/>
              </p:nvGrpSpPr>
              <p:grpSpPr>
                <a:xfrm>
                  <a:off x="2154355" y="3246958"/>
                  <a:ext cx="6701663" cy="913835"/>
                  <a:chOff x="2838365" y="3227286"/>
                  <a:chExt cx="6701663" cy="913835"/>
                </a:xfrm>
              </p:grpSpPr>
              <p:sp>
                <p:nvSpPr>
                  <p:cNvPr id="193" name="Rectangle 192"/>
                  <p:cNvSpPr/>
                  <p:nvPr/>
                </p:nvSpPr>
                <p:spPr>
                  <a:xfrm>
                    <a:off x="9137993" y="3918244"/>
                    <a:ext cx="402035" cy="222877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>
                    <a:defPPr rtl="0">
                      <a:defRPr lang="en-GB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/>
                    <a:r>
                      <a:rPr lang="en-GB" sz="1200" b="1" dirty="0" smtClean="0">
                        <a:solidFill>
                          <a:schemeClr val="tx2"/>
                        </a:solidFill>
                        <a:latin typeface="Arial Rounded"/>
                      </a:rPr>
                      <a:t>23</a:t>
                    </a:r>
                    <a:endParaRPr lang="en-GB" sz="1200" b="1" dirty="0">
                      <a:solidFill>
                        <a:schemeClr val="tx2"/>
                      </a:solidFill>
                      <a:latin typeface="Arial Rounded"/>
                    </a:endParaRPr>
                  </a:p>
                </p:txBody>
              </p:sp>
              <p:sp>
                <p:nvSpPr>
                  <p:cNvPr id="194" name="Rectangle 193"/>
                  <p:cNvSpPr/>
                  <p:nvPr/>
                </p:nvSpPr>
                <p:spPr>
                  <a:xfrm>
                    <a:off x="9137994" y="3495179"/>
                    <a:ext cx="402034" cy="16574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>
                    <a:defPPr rtl="0">
                      <a:defRPr lang="en-GB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/>
                    <a:r>
                      <a:rPr lang="en-GB" sz="1200" b="1" dirty="0" smtClean="0">
                        <a:solidFill>
                          <a:schemeClr val="tx2"/>
                        </a:solidFill>
                        <a:latin typeface="Arial Rounded"/>
                      </a:rPr>
                      <a:t>24</a:t>
                    </a:r>
                    <a:endParaRPr lang="en-GB" sz="1200" b="1" dirty="0">
                      <a:solidFill>
                        <a:schemeClr val="tx2"/>
                      </a:solidFill>
                      <a:latin typeface="Arial Rounded"/>
                    </a:endParaRPr>
                  </a:p>
                </p:txBody>
              </p:sp>
              <p:sp>
                <p:nvSpPr>
                  <p:cNvPr id="195" name="Rectangle 194"/>
                  <p:cNvSpPr/>
                  <p:nvPr/>
                </p:nvSpPr>
                <p:spPr>
                  <a:xfrm>
                    <a:off x="2838365" y="3227286"/>
                    <a:ext cx="412518" cy="227571"/>
                  </a:xfrm>
                  <a:prstGeom prst="rect">
                    <a:avLst/>
                  </a:prstGeom>
                  <a:noFill/>
                  <a:ln w="12700"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>
                    <a:defPPr rtl="0">
                      <a:defRPr lang="en-GB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/>
                    <a:r>
                      <a:rPr lang="en-GB" sz="1200" b="1" dirty="0" smtClean="0">
                        <a:solidFill>
                          <a:schemeClr val="tx2"/>
                        </a:solidFill>
                        <a:latin typeface="Arial Rounded"/>
                      </a:rPr>
                      <a:t>42</a:t>
                    </a:r>
                    <a:endParaRPr lang="en-GB" sz="1200" b="1" dirty="0">
                      <a:solidFill>
                        <a:schemeClr val="tx2"/>
                      </a:solidFill>
                      <a:latin typeface="Arial Rounded"/>
                    </a:endParaRPr>
                  </a:p>
                </p:txBody>
              </p:sp>
              <p:grpSp>
                <p:nvGrpSpPr>
                  <p:cNvPr id="196" name="Group 195"/>
                  <p:cNvGrpSpPr/>
                  <p:nvPr/>
                </p:nvGrpSpPr>
                <p:grpSpPr>
                  <a:xfrm>
                    <a:off x="3223156" y="3227286"/>
                    <a:ext cx="1879764" cy="227571"/>
                    <a:chOff x="2599608" y="4874395"/>
                    <a:chExt cx="1701803" cy="227571"/>
                  </a:xfrm>
                </p:grpSpPr>
                <p:sp>
                  <p:nvSpPr>
                    <p:cNvPr id="203" name="Rectangle 202"/>
                    <p:cNvSpPr/>
                    <p:nvPr/>
                  </p:nvSpPr>
                  <p:spPr>
                    <a:xfrm>
                      <a:off x="2599608" y="4904731"/>
                      <a:ext cx="363974" cy="16574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noFill/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>
                      <a:defPPr rtl="0">
                        <a:defRPr lang="en-GB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 rtl="0"/>
                      <a:r>
                        <a:rPr lang="en-GB" sz="1200" b="1" dirty="0" smtClean="0">
                          <a:solidFill>
                            <a:schemeClr val="tx2"/>
                          </a:solidFill>
                          <a:latin typeface="Arial Rounded"/>
                        </a:rPr>
                        <a:t>41</a:t>
                      </a:r>
                      <a:endParaRPr lang="en-GB" sz="1200" b="1" dirty="0">
                        <a:solidFill>
                          <a:schemeClr val="tx2"/>
                        </a:solidFill>
                        <a:latin typeface="Arial Rounded"/>
                      </a:endParaRPr>
                    </a:p>
                  </p:txBody>
                </p:sp>
                <p:sp>
                  <p:nvSpPr>
                    <p:cNvPr id="204" name="Rectangle 203"/>
                    <p:cNvSpPr/>
                    <p:nvPr/>
                  </p:nvSpPr>
                  <p:spPr>
                    <a:xfrm>
                      <a:off x="2926243" y="4904731"/>
                      <a:ext cx="387681" cy="16574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noFill/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>
                      <a:defPPr rtl="0">
                        <a:defRPr lang="en-GB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 rtl="0"/>
                      <a:r>
                        <a:rPr lang="en-GB" sz="1200" b="1" dirty="0" smtClean="0">
                          <a:solidFill>
                            <a:schemeClr val="tx2"/>
                          </a:solidFill>
                          <a:latin typeface="Arial Rounded"/>
                        </a:rPr>
                        <a:t>40</a:t>
                      </a:r>
                      <a:endParaRPr lang="en-GB" sz="1200" b="1" dirty="0">
                        <a:solidFill>
                          <a:schemeClr val="tx2"/>
                        </a:solidFill>
                        <a:latin typeface="Arial Rounded"/>
                      </a:endParaRPr>
                    </a:p>
                  </p:txBody>
                </p:sp>
                <p:sp>
                  <p:nvSpPr>
                    <p:cNvPr id="205" name="Rectangle 204"/>
                    <p:cNvSpPr/>
                    <p:nvPr/>
                  </p:nvSpPr>
                  <p:spPr>
                    <a:xfrm>
                      <a:off x="3253124" y="4874395"/>
                      <a:ext cx="330782" cy="21599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noFill/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>
                      <a:defPPr rtl="0">
                        <a:defRPr lang="en-GB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 rtl="0"/>
                      <a:r>
                        <a:rPr lang="en-GB" sz="1200" b="1" dirty="0" smtClean="0">
                          <a:solidFill>
                            <a:schemeClr val="tx2"/>
                          </a:solidFill>
                          <a:latin typeface="Arial Rounded"/>
                        </a:rPr>
                        <a:t>39</a:t>
                      </a:r>
                      <a:endParaRPr lang="en-GB" sz="1200" b="1" dirty="0">
                        <a:solidFill>
                          <a:schemeClr val="tx2"/>
                        </a:solidFill>
                        <a:latin typeface="Arial Rounded"/>
                      </a:endParaRPr>
                    </a:p>
                  </p:txBody>
                </p:sp>
                <p:sp>
                  <p:nvSpPr>
                    <p:cNvPr id="206" name="Rectangle 205"/>
                    <p:cNvSpPr/>
                    <p:nvPr/>
                  </p:nvSpPr>
                  <p:spPr>
                    <a:xfrm>
                      <a:off x="3590048" y="4897385"/>
                      <a:ext cx="363973" cy="16574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noFill/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>
                      <a:defPPr rtl="0">
                        <a:defRPr lang="en-GB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 rtl="0"/>
                      <a:r>
                        <a:rPr lang="en-GB" sz="1200" b="1" dirty="0" smtClean="0">
                          <a:solidFill>
                            <a:schemeClr val="tx2"/>
                          </a:solidFill>
                          <a:latin typeface="Arial Rounded"/>
                        </a:rPr>
                        <a:t>38</a:t>
                      </a:r>
                      <a:endParaRPr lang="en-GB" sz="1200" b="1" dirty="0">
                        <a:solidFill>
                          <a:schemeClr val="tx2"/>
                        </a:solidFill>
                        <a:latin typeface="Arial Rounded"/>
                      </a:endParaRPr>
                    </a:p>
                  </p:txBody>
                </p:sp>
                <p:sp>
                  <p:nvSpPr>
                    <p:cNvPr id="207" name="Rectangle 206"/>
                    <p:cNvSpPr/>
                    <p:nvPr/>
                  </p:nvSpPr>
                  <p:spPr>
                    <a:xfrm>
                      <a:off x="3927947" y="4874395"/>
                      <a:ext cx="373464" cy="227571"/>
                    </a:xfrm>
                    <a:prstGeom prst="rect">
                      <a:avLst/>
                    </a:prstGeom>
                    <a:noFill/>
                    <a:ln w="12700">
                      <a:noFill/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>
                      <a:defPPr rtl="0">
                        <a:defRPr lang="en-GB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 rtl="0"/>
                      <a:r>
                        <a:rPr lang="en-GB" sz="1200" b="1" dirty="0" smtClean="0">
                          <a:solidFill>
                            <a:schemeClr val="tx2"/>
                          </a:solidFill>
                          <a:latin typeface="Arial Rounded"/>
                        </a:rPr>
                        <a:t>37</a:t>
                      </a:r>
                      <a:endParaRPr lang="en-GB" sz="1200" b="1" dirty="0">
                        <a:solidFill>
                          <a:schemeClr val="tx2"/>
                        </a:solidFill>
                        <a:latin typeface="Arial Rounded"/>
                      </a:endParaRPr>
                    </a:p>
                  </p:txBody>
                </p:sp>
              </p:grpSp>
              <p:grpSp>
                <p:nvGrpSpPr>
                  <p:cNvPr id="197" name="Group 196"/>
                  <p:cNvGrpSpPr/>
                  <p:nvPr/>
                </p:nvGrpSpPr>
                <p:grpSpPr>
                  <a:xfrm>
                    <a:off x="5031423" y="3227286"/>
                    <a:ext cx="1883075" cy="227571"/>
                    <a:chOff x="2607108" y="4874818"/>
                    <a:chExt cx="1704800" cy="227571"/>
                  </a:xfrm>
                </p:grpSpPr>
                <p:sp>
                  <p:nvSpPr>
                    <p:cNvPr id="198" name="Rectangle 197"/>
                    <p:cNvSpPr/>
                    <p:nvPr/>
                  </p:nvSpPr>
                  <p:spPr>
                    <a:xfrm>
                      <a:off x="2607108" y="4901123"/>
                      <a:ext cx="363974" cy="16574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noFill/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>
                      <a:defPPr rtl="0">
                        <a:defRPr lang="en-GB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 rtl="0"/>
                      <a:r>
                        <a:rPr lang="en-GB" sz="1200" b="1" dirty="0" smtClean="0">
                          <a:solidFill>
                            <a:schemeClr val="tx2"/>
                          </a:solidFill>
                          <a:latin typeface="Arial Rounded"/>
                        </a:rPr>
                        <a:t>36</a:t>
                      </a:r>
                      <a:endParaRPr lang="en-GB" sz="1200" b="1" dirty="0">
                        <a:solidFill>
                          <a:schemeClr val="tx2"/>
                        </a:solidFill>
                        <a:latin typeface="Arial Rounded"/>
                      </a:endParaRPr>
                    </a:p>
                  </p:txBody>
                </p:sp>
                <p:sp>
                  <p:nvSpPr>
                    <p:cNvPr id="199" name="Rectangle 198"/>
                    <p:cNvSpPr/>
                    <p:nvPr/>
                  </p:nvSpPr>
                  <p:spPr>
                    <a:xfrm>
                      <a:off x="2934536" y="4905154"/>
                      <a:ext cx="387681" cy="16574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noFill/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>
                      <a:defPPr rtl="0">
                        <a:defRPr lang="en-GB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 rtl="0"/>
                      <a:r>
                        <a:rPr lang="en-GB" sz="1200" b="1" dirty="0" smtClean="0">
                          <a:solidFill>
                            <a:schemeClr val="tx2"/>
                          </a:solidFill>
                          <a:latin typeface="Arial Rounded"/>
                        </a:rPr>
                        <a:t>35</a:t>
                      </a:r>
                      <a:endParaRPr lang="en-GB" sz="1200" b="1" dirty="0">
                        <a:solidFill>
                          <a:schemeClr val="tx2"/>
                        </a:solidFill>
                        <a:latin typeface="Arial Rounded"/>
                      </a:endParaRPr>
                    </a:p>
                  </p:txBody>
                </p:sp>
                <p:sp>
                  <p:nvSpPr>
                    <p:cNvPr id="200" name="Rectangle 199"/>
                    <p:cNvSpPr/>
                    <p:nvPr/>
                  </p:nvSpPr>
                  <p:spPr>
                    <a:xfrm>
                      <a:off x="3280826" y="4874818"/>
                      <a:ext cx="363974" cy="225509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noFill/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>
                      <a:defPPr rtl="0">
                        <a:defRPr lang="en-GB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 rtl="0"/>
                      <a:r>
                        <a:rPr lang="en-GB" sz="1200" b="1" dirty="0" smtClean="0">
                          <a:solidFill>
                            <a:schemeClr val="tx2"/>
                          </a:solidFill>
                          <a:latin typeface="Arial Rounded"/>
                        </a:rPr>
                        <a:t>34</a:t>
                      </a:r>
                      <a:endParaRPr lang="en-GB" sz="1200" b="1" dirty="0">
                        <a:solidFill>
                          <a:schemeClr val="tx2"/>
                        </a:solidFill>
                        <a:latin typeface="Arial Rounded"/>
                      </a:endParaRPr>
                    </a:p>
                  </p:txBody>
                </p:sp>
                <p:sp>
                  <p:nvSpPr>
                    <p:cNvPr id="201" name="Rectangle 200"/>
                    <p:cNvSpPr/>
                    <p:nvPr/>
                  </p:nvSpPr>
                  <p:spPr>
                    <a:xfrm>
                      <a:off x="3611100" y="4905154"/>
                      <a:ext cx="363973" cy="16574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noFill/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>
                      <a:defPPr rtl="0">
                        <a:defRPr lang="en-GB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 rtl="0"/>
                      <a:r>
                        <a:rPr lang="en-GB" sz="1200" b="1" dirty="0" smtClean="0">
                          <a:solidFill>
                            <a:schemeClr val="tx2"/>
                          </a:solidFill>
                          <a:latin typeface="Arial Rounded"/>
                        </a:rPr>
                        <a:t>33</a:t>
                      </a:r>
                      <a:endParaRPr lang="en-GB" sz="1200" b="1" dirty="0">
                        <a:solidFill>
                          <a:schemeClr val="tx2"/>
                        </a:solidFill>
                        <a:latin typeface="Arial Rounded"/>
                      </a:endParaRPr>
                    </a:p>
                  </p:txBody>
                </p:sp>
                <p:sp>
                  <p:nvSpPr>
                    <p:cNvPr id="202" name="Rectangle 201"/>
                    <p:cNvSpPr/>
                    <p:nvPr/>
                  </p:nvSpPr>
                  <p:spPr>
                    <a:xfrm>
                      <a:off x="3938444" y="4874818"/>
                      <a:ext cx="373464" cy="227571"/>
                    </a:xfrm>
                    <a:prstGeom prst="rect">
                      <a:avLst/>
                    </a:prstGeom>
                    <a:noFill/>
                    <a:ln w="12700">
                      <a:noFill/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>
                      <a:defPPr rtl="0">
                        <a:defRPr lang="en-GB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 rtl="0"/>
                      <a:r>
                        <a:rPr lang="en-GB" sz="1200" b="1" dirty="0" smtClean="0">
                          <a:solidFill>
                            <a:schemeClr val="tx2"/>
                          </a:solidFill>
                          <a:latin typeface="Arial Rounded"/>
                        </a:rPr>
                        <a:t>32</a:t>
                      </a:r>
                      <a:endParaRPr lang="en-GB" sz="1200" b="1" dirty="0">
                        <a:solidFill>
                          <a:schemeClr val="tx2"/>
                        </a:solidFill>
                        <a:latin typeface="Arial Rounded"/>
                      </a:endParaRPr>
                    </a:p>
                  </p:txBody>
                </p:sp>
              </p:grpSp>
            </p:grpSp>
            <p:sp>
              <p:nvSpPr>
                <p:cNvPr id="190" name="Rectangle 189"/>
                <p:cNvSpPr/>
                <p:nvPr/>
              </p:nvSpPr>
              <p:spPr>
                <a:xfrm>
                  <a:off x="6183005" y="4254529"/>
                  <a:ext cx="412518" cy="227571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 rtl="0">
                    <a:defRPr lang="en-GB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/>
                  <a:r>
                    <a:rPr lang="en-GB" sz="1200" b="1" dirty="0" smtClean="0">
                      <a:solidFill>
                        <a:schemeClr val="tx2"/>
                      </a:solidFill>
                      <a:latin typeface="Arial Rounded"/>
                    </a:rPr>
                    <a:t>16</a:t>
                  </a:r>
                  <a:endParaRPr lang="en-GB" sz="1200" b="1" dirty="0">
                    <a:solidFill>
                      <a:schemeClr val="tx2"/>
                    </a:solidFill>
                    <a:latin typeface="Arial Rounded"/>
                  </a:endParaRPr>
                </a:p>
              </p:txBody>
            </p:sp>
            <p:sp>
              <p:nvSpPr>
                <p:cNvPr id="191" name="Rectangle 190"/>
                <p:cNvSpPr/>
                <p:nvPr/>
              </p:nvSpPr>
              <p:spPr>
                <a:xfrm>
                  <a:off x="6725927" y="3269949"/>
                  <a:ext cx="402035" cy="165742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 rtl="0">
                    <a:defRPr lang="en-GB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/>
                  <a:r>
                    <a:rPr lang="en-GB" sz="1200" b="1" dirty="0" smtClean="0">
                      <a:solidFill>
                        <a:schemeClr val="tx2"/>
                      </a:solidFill>
                      <a:latin typeface="Arial Rounded"/>
                    </a:rPr>
                    <a:t>29</a:t>
                  </a:r>
                  <a:endParaRPr lang="en-GB" sz="1200" b="1" dirty="0">
                    <a:solidFill>
                      <a:schemeClr val="tx2"/>
                    </a:solidFill>
                    <a:latin typeface="Arial Rounded"/>
                  </a:endParaRPr>
                </a:p>
              </p:txBody>
            </p:sp>
            <p:sp>
              <p:nvSpPr>
                <p:cNvPr id="192" name="Rectangle 191"/>
                <p:cNvSpPr/>
                <p:nvPr/>
              </p:nvSpPr>
              <p:spPr>
                <a:xfrm>
                  <a:off x="7021738" y="3275447"/>
                  <a:ext cx="402035" cy="165742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 rtl="0">
                    <a:defRPr lang="en-GB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/>
                  <a:r>
                    <a:rPr lang="en-GB" sz="1200" b="1" dirty="0" smtClean="0">
                      <a:solidFill>
                        <a:schemeClr val="tx2"/>
                      </a:solidFill>
                      <a:latin typeface="Arial Rounded"/>
                    </a:rPr>
                    <a:t>28</a:t>
                  </a:r>
                  <a:endParaRPr lang="en-GB" sz="1200" b="1" dirty="0">
                    <a:solidFill>
                      <a:schemeClr val="tx2"/>
                    </a:solidFill>
                    <a:latin typeface="Arial Rounded"/>
                  </a:endParaRPr>
                </a:p>
              </p:txBody>
            </p:sp>
          </p:grpSp>
        </p:grpSp>
        <p:grpSp>
          <p:nvGrpSpPr>
            <p:cNvPr id="3" name="Group 2"/>
            <p:cNvGrpSpPr/>
            <p:nvPr/>
          </p:nvGrpSpPr>
          <p:grpSpPr>
            <a:xfrm>
              <a:off x="1391145" y="2237134"/>
              <a:ext cx="6385430" cy="2222763"/>
              <a:chOff x="1391145" y="2237134"/>
              <a:chExt cx="6385430" cy="2222763"/>
            </a:xfrm>
          </p:grpSpPr>
          <p:sp>
            <p:nvSpPr>
              <p:cNvPr id="124" name="Rectangle 123"/>
              <p:cNvSpPr/>
              <p:nvPr/>
            </p:nvSpPr>
            <p:spPr>
              <a:xfrm>
                <a:off x="7338443" y="4034615"/>
                <a:ext cx="438132" cy="409001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 rtl="0"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0"/>
                <a:r>
                  <a:rPr lang="en-GB" sz="1200" b="1" dirty="0" smtClean="0">
                    <a:solidFill>
                      <a:schemeClr val="tx2"/>
                    </a:solidFill>
                    <a:latin typeface="Arial Rounded"/>
                  </a:rPr>
                  <a:t>19</a:t>
                </a:r>
                <a:endParaRPr lang="en-GB" sz="1200" b="1" dirty="0">
                  <a:solidFill>
                    <a:schemeClr val="tx2"/>
                  </a:solidFill>
                  <a:latin typeface="Arial Rounded"/>
                </a:endParaRPr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7007704" y="4036527"/>
                <a:ext cx="438132" cy="409001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 rtl="0"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0"/>
                <a:r>
                  <a:rPr lang="en-GB" sz="1200" b="1" dirty="0" smtClean="0">
                    <a:solidFill>
                      <a:schemeClr val="tx2"/>
                    </a:solidFill>
                    <a:latin typeface="Arial Rounded"/>
                  </a:rPr>
                  <a:t>18</a:t>
                </a:r>
                <a:endParaRPr lang="en-GB" sz="1200" b="1" dirty="0">
                  <a:solidFill>
                    <a:schemeClr val="tx2"/>
                  </a:solidFill>
                  <a:latin typeface="Arial Rounded"/>
                </a:endParaRPr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6741863" y="4050896"/>
                <a:ext cx="438132" cy="409001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 rtl="0"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0"/>
                <a:r>
                  <a:rPr lang="en-GB" sz="1200" b="1" dirty="0" smtClean="0">
                    <a:solidFill>
                      <a:schemeClr val="tx2"/>
                    </a:solidFill>
                    <a:latin typeface="Arial Rounded"/>
                  </a:rPr>
                  <a:t>17</a:t>
                </a:r>
                <a:endParaRPr lang="en-GB" sz="1200" b="1" dirty="0">
                  <a:solidFill>
                    <a:schemeClr val="tx2"/>
                  </a:solidFill>
                  <a:latin typeface="Arial Rounded"/>
                </a:endParaRPr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1391145" y="2237134"/>
                <a:ext cx="438132" cy="409001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 rtl="0"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0"/>
                <a:r>
                  <a:rPr lang="en-GB" sz="1200" b="1" dirty="0" smtClean="0">
                    <a:solidFill>
                      <a:schemeClr val="tx2"/>
                    </a:solidFill>
                    <a:latin typeface="Arial Rounded"/>
                  </a:rPr>
                  <a:t>44</a:t>
                </a:r>
                <a:endParaRPr lang="en-GB" sz="1200" b="1" dirty="0">
                  <a:solidFill>
                    <a:schemeClr val="tx2"/>
                  </a:solidFill>
                  <a:latin typeface="Arial Rounded"/>
                </a:endParaRPr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1799828" y="2291655"/>
                <a:ext cx="426999" cy="297879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 rtl="0"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0"/>
                <a:r>
                  <a:rPr lang="en-GB" sz="1200" b="1" dirty="0" smtClean="0">
                    <a:solidFill>
                      <a:schemeClr val="tx2"/>
                    </a:solidFill>
                    <a:latin typeface="Arial Rounded"/>
                  </a:rPr>
                  <a:t>43</a:t>
                </a:r>
                <a:endParaRPr lang="en-GB" sz="1200" b="1" dirty="0">
                  <a:solidFill>
                    <a:schemeClr val="tx2"/>
                  </a:solidFill>
                  <a:latin typeface="Arial Rounded"/>
                </a:endParaRPr>
              </a:p>
            </p:txBody>
          </p:sp>
        </p:grpSp>
      </p:grpSp>
      <p:sp>
        <p:nvSpPr>
          <p:cNvPr id="108" name="Google Shape;84;p1"/>
          <p:cNvSpPr txBox="1"/>
          <p:nvPr/>
        </p:nvSpPr>
        <p:spPr>
          <a:xfrm rot="5400000">
            <a:off x="-425878" y="3523806"/>
            <a:ext cx="1807362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US" sz="1800" dirty="0" smtClean="0">
                <a:latin typeface="Calibri"/>
                <a:cs typeface="Calibri"/>
                <a:sym typeface="Calibri"/>
              </a:rPr>
              <a:t>Pallet wall </a:t>
            </a:r>
            <a:endParaRPr dirty="0"/>
          </a:p>
        </p:txBody>
      </p:sp>
      <p:sp>
        <p:nvSpPr>
          <p:cNvPr id="109" name="Rectangle 108"/>
          <p:cNvSpPr/>
          <p:nvPr/>
        </p:nvSpPr>
        <p:spPr>
          <a:xfrm>
            <a:off x="9001997" y="4294139"/>
            <a:ext cx="453425" cy="454593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 rtl="0"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200" b="1" dirty="0" smtClean="0">
                <a:solidFill>
                  <a:schemeClr val="tx2"/>
                </a:solidFill>
                <a:latin typeface="Arial Rounded"/>
              </a:rPr>
              <a:t>22</a:t>
            </a:r>
            <a:endParaRPr lang="en-GB" sz="1200" b="1" dirty="0">
              <a:solidFill>
                <a:schemeClr val="tx2"/>
              </a:solidFill>
              <a:latin typeface="Arial Rounded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8662059" y="4294139"/>
            <a:ext cx="453425" cy="454593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 rtl="0"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200" b="1" dirty="0" smtClean="0">
                <a:solidFill>
                  <a:schemeClr val="tx2"/>
                </a:solidFill>
                <a:latin typeface="Arial Rounded"/>
              </a:rPr>
              <a:t>21</a:t>
            </a:r>
            <a:endParaRPr lang="en-GB" sz="1200" b="1" dirty="0">
              <a:solidFill>
                <a:schemeClr val="tx2"/>
              </a:solidFill>
              <a:latin typeface="Arial Rounded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8333479" y="4297842"/>
            <a:ext cx="453425" cy="454593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 rtl="0"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200" b="1" dirty="0" smtClean="0">
                <a:solidFill>
                  <a:schemeClr val="tx2"/>
                </a:solidFill>
                <a:latin typeface="Arial Rounded"/>
              </a:rPr>
              <a:t>20</a:t>
            </a:r>
            <a:endParaRPr lang="en-GB" sz="1200" b="1" dirty="0">
              <a:solidFill>
                <a:schemeClr val="tx2"/>
              </a:solidFill>
              <a:latin typeface="Arial Rounded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8983918" y="2292771"/>
            <a:ext cx="453425" cy="454593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 rtl="0"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200" b="1" dirty="0" smtClean="0">
                <a:solidFill>
                  <a:schemeClr val="tx2"/>
                </a:solidFill>
                <a:latin typeface="Arial Rounded"/>
              </a:rPr>
              <a:t>25</a:t>
            </a:r>
            <a:endParaRPr lang="en-GB" sz="1200" b="1" dirty="0">
              <a:solidFill>
                <a:schemeClr val="tx2"/>
              </a:solidFill>
              <a:latin typeface="Arial Rounded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8655021" y="2290906"/>
            <a:ext cx="453425" cy="454593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 rtl="0"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200" b="1" dirty="0" smtClean="0">
                <a:solidFill>
                  <a:schemeClr val="tx2"/>
                </a:solidFill>
                <a:latin typeface="Arial Rounded"/>
              </a:rPr>
              <a:t>26</a:t>
            </a:r>
            <a:endParaRPr lang="en-GB" sz="1200" b="1" dirty="0">
              <a:solidFill>
                <a:schemeClr val="tx2"/>
              </a:solidFill>
              <a:latin typeface="Arial Rounded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8318125" y="2299202"/>
            <a:ext cx="453425" cy="454593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 rtl="0"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200" b="1" dirty="0" smtClean="0">
                <a:solidFill>
                  <a:schemeClr val="tx2"/>
                </a:solidFill>
                <a:latin typeface="Arial Rounded"/>
              </a:rPr>
              <a:t>27</a:t>
            </a:r>
            <a:endParaRPr lang="en-GB" sz="1200" b="1" dirty="0">
              <a:solidFill>
                <a:schemeClr val="tx2"/>
              </a:solidFill>
              <a:latin typeface="Arial Rounde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" name="Google Shape;96;g175a86dd7e2_0_0"/>
          <p:cNvGraphicFramePr/>
          <p:nvPr>
            <p:extLst>
              <p:ext uri="{D42A27DB-BD31-4B8C-83A1-F6EECF244321}">
                <p14:modId xmlns:p14="http://schemas.microsoft.com/office/powerpoint/2010/main" val="2176277830"/>
              </p:ext>
            </p:extLst>
          </p:nvPr>
        </p:nvGraphicFramePr>
        <p:xfrm>
          <a:off x="1124608" y="554377"/>
          <a:ext cx="9942787" cy="5194780"/>
        </p:xfrm>
        <a:graphic>
          <a:graphicData uri="http://schemas.openxmlformats.org/drawingml/2006/table">
            <a:tbl>
              <a:tblPr>
                <a:noFill/>
                <a:tableStyleId>{B7D66C01-C4D5-4DBE-98D3-7A5E4D67CB2C}</a:tableStyleId>
              </a:tblPr>
              <a:tblGrid>
                <a:gridCol w="842810"/>
                <a:gridCol w="3604962"/>
                <a:gridCol w="1309413"/>
                <a:gridCol w="4185602"/>
              </a:tblGrid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1" u="none" strike="noStrike" cap="none" dirty="0"/>
                        <a:t>Seat no.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1" u="none" strike="noStrike" cap="none" dirty="0"/>
                        <a:t>Guest Name</a:t>
                      </a:r>
                      <a:endParaRPr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1" u="none" strike="noStrike" cap="none" dirty="0"/>
                        <a:t>Seat no.</a:t>
                      </a:r>
                      <a:endParaRPr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1" u="none" strike="noStrike" cap="none" dirty="0"/>
                        <a:t>Guest Name</a:t>
                      </a:r>
                      <a:endParaRPr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/>
                        <a:t>1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/>
                        <a:t>    </a:t>
                      </a:r>
                      <a:endParaRPr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/>
                        <a:t>23</a:t>
                      </a:r>
                      <a:endParaRPr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/>
                        <a:t>2</a:t>
                      </a:r>
                      <a:endParaRPr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/>
                        <a:t>   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/>
                        <a:t>24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/>
                        <a:t>3</a:t>
                      </a:r>
                      <a:endParaRPr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/>
                        <a:t>  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/>
                        <a:t>25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/>
                        <a:t>4</a:t>
                      </a:r>
                      <a:endParaRPr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/>
                        <a:t>   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/>
                        <a:t>26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/>
                        <a:t>5</a:t>
                      </a:r>
                      <a:endParaRPr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/>
                        <a:t>    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/>
                        <a:t>27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/>
                        <a:t>6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/>
                        <a:t>    </a:t>
                      </a:r>
                      <a:endParaRPr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 smtClean="0"/>
                        <a:t>28</a:t>
                      </a:r>
                      <a:endParaRPr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/>
                        <a:t>7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 smtClean="0"/>
                        <a:t>29</a:t>
                      </a:r>
                      <a:endParaRPr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/>
                        <a:t>8</a:t>
                      </a:r>
                      <a:endParaRPr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 smtClean="0"/>
                        <a:t>30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/>
                        <a:t>9</a:t>
                      </a:r>
                      <a:endParaRPr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 smtClean="0"/>
                        <a:t>31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/>
                        <a:t>10</a:t>
                      </a:r>
                      <a:endParaRPr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 smtClean="0"/>
                        <a:t>32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/>
                        <a:t>11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GB" sz="1200" dirty="0" smtClean="0"/>
                        <a:t>33</a:t>
                      </a:r>
                      <a:endParaRPr sz="12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/>
                        <a:t>12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GB" sz="1200" dirty="0" smtClean="0"/>
                        <a:t>34</a:t>
                      </a:r>
                      <a:endParaRPr sz="1200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/>
                        <a:t>13 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/>
                        <a:t> 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 smtClean="0"/>
                        <a:t>35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/>
                        <a:t>14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 smtClean="0"/>
                        <a:t>36</a:t>
                      </a:r>
                      <a:endParaRPr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/>
                        <a:t>15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GB" sz="1200" dirty="0" smtClean="0"/>
                        <a:t>37</a:t>
                      </a:r>
                      <a:endParaRPr sz="1200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GB" sz="1200" dirty="0" smtClean="0"/>
                        <a:t>16</a:t>
                      </a:r>
                      <a:endParaRPr sz="1200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GB" sz="1200" dirty="0" smtClean="0"/>
                        <a:t>38</a:t>
                      </a:r>
                      <a:endParaRPr sz="12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GB" sz="1200" dirty="0" smtClean="0"/>
                        <a:t>17</a:t>
                      </a:r>
                      <a:endParaRPr sz="1200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 smtClean="0"/>
                        <a:t>39</a:t>
                      </a:r>
                      <a:endParaRPr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/>
                        <a:t>18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GB" sz="1200" dirty="0" smtClean="0"/>
                        <a:t>40</a:t>
                      </a:r>
                      <a:endParaRPr sz="12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/>
                        <a:t>19</a:t>
                      </a:r>
                      <a:endParaRPr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GB" sz="1200" dirty="0" smtClean="0"/>
                        <a:t>41</a:t>
                      </a:r>
                      <a:endParaRPr sz="12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GB" sz="1200" dirty="0" smtClean="0"/>
                        <a:t>20</a:t>
                      </a:r>
                      <a:endParaRPr sz="1200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GB" sz="1200" dirty="0" smtClean="0"/>
                        <a:t>42</a:t>
                      </a:r>
                      <a:endParaRPr sz="12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GB" sz="1200" dirty="0" smtClean="0"/>
                        <a:t>21</a:t>
                      </a:r>
                      <a:endParaRPr sz="1200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GB" sz="1200" dirty="0" smtClean="0"/>
                        <a:t>43</a:t>
                      </a:r>
                      <a:endParaRPr sz="12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58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GB" sz="1200" dirty="0" smtClean="0"/>
                        <a:t>22</a:t>
                      </a:r>
                      <a:endParaRPr sz="1200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GB" sz="1200" dirty="0" smtClean="0"/>
                        <a:t>44</a:t>
                      </a:r>
                      <a:endParaRPr sz="12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172</Words>
  <Application>Microsoft Office PowerPoint</Application>
  <PresentationFormat>Widescreen</PresentationFormat>
  <Paragraphs>105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Rounded</vt:lpstr>
      <vt:lpstr>Calibri</vt:lpstr>
      <vt:lpstr>Libre Baskerville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Dodmoor</dc:creator>
  <cp:lastModifiedBy>weddings@dodmoorhouse.co.uk</cp:lastModifiedBy>
  <cp:revision>17</cp:revision>
  <dcterms:modified xsi:type="dcterms:W3CDTF">2022-10-28T15:29:05Z</dcterms:modified>
</cp:coreProperties>
</file>