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</p:sldIdLst>
  <p:sldSz cy="6858000" cx="12192000"/>
  <p:notesSz cx="6858000" cy="9144000"/>
  <p:embeddedFontLst>
    <p:embeddedFont>
      <p:font typeface="Libre Baskerville"/>
      <p:regular r:id="rId9"/>
      <p:bold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jJUkGDlADPSb3G4dJVDk8ubF1O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F5AA8FD-2D77-41D6-8553-88F354EE1715}">
  <a:tblStyle styleId="{4F5AA8FD-2D77-41D6-8553-88F354EE1715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  <a:tcStyle>
        <a:fill>
          <a:solidFill>
            <a:srgbClr val="FFFFFF"/>
          </a:solidFill>
        </a:fill>
      </a:tcStyle>
    </a:band2H>
    <a:band1V>
      <a:tcTxStyle b="off" i="off"/>
    </a:band1V>
    <a:band2V>
      <a:tcTxStyle b="off" i="off"/>
    </a:band2V>
    <a:lastCol>
      <a:tcTxStyle b="off" i="off"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508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5"/>
          </a:solidFill>
        </a:fill>
      </a:tcStyle>
    </a:firstRow>
    <a:neCell>
      <a:tcTxStyle b="off" i="off"/>
    </a:neCell>
    <a:nwCell>
      <a:tcTxStyle b="off" i="off"/>
    </a:nwCell>
  </a:tblStyle>
  <a:tblStyle styleId="{C62CAB2D-F813-42E5-AA10-3ABD151DD2E6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  <a:tcStyle>
        <a:fill>
          <a:solidFill>
            <a:srgbClr val="FFFFFF"/>
          </a:solidFill>
        </a:fill>
      </a:tcStyle>
    </a:band2H>
    <a:band1V>
      <a:tcTxStyle b="off" i="off"/>
    </a:band1V>
    <a:band2V>
      <a:tcTxStyle b="off" i="off"/>
    </a:band2V>
    <a:lastCol>
      <a:tcTxStyle b="off" i="off"/>
    </a:lastCol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50800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4472C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4472C4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11" Type="http://schemas.openxmlformats.org/officeDocument/2006/relationships/font" Target="fonts/LibreBaskerville-italic.fntdata"/><Relationship Id="rId10" Type="http://schemas.openxmlformats.org/officeDocument/2006/relationships/font" Target="fonts/LibreBaskerville-bold.fntdata"/><Relationship Id="rId12" Type="http://customschemas.google.com/relationships/presentationmetadata" Target="metadata"/><Relationship Id="rId9" Type="http://schemas.openxmlformats.org/officeDocument/2006/relationships/font" Target="fonts/LibreBaskervill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" name="Google Shape;4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75a86dd7e2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g175a86dd7e2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da05636343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0" name="Google Shape;170;g2da05636343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1" name="Google Shape;11;p4"/>
          <p:cNvSpPr txBox="1"/>
          <p:nvPr>
            <p:ph idx="1" type="body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1pPr>
            <a:lvl2pPr indent="-228600" lvl="1" marL="9144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2pPr>
            <a:lvl3pPr indent="-228600" lvl="2" marL="1371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3pPr>
            <a:lvl4pPr indent="-228600" lvl="3" marL="18288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4pPr>
            <a:lvl5pPr indent="-228600" lvl="4" marL="22860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5" name="Google Shape;15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" name="Google Shape;16;p5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" type="body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Calibri"/>
              <a:buNone/>
              <a:defRPr sz="2400">
                <a:solidFill>
                  <a:srgbClr val="888888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2" type="body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indent="-4318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2pPr>
            <a:lvl3pPr indent="-4318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3pPr>
            <a:lvl4pPr indent="-4318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4pPr>
            <a:lvl5pPr indent="-4318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2" type="body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2" name="Google Shape;42;p12"/>
          <p:cNvSpPr/>
          <p:nvPr>
            <p:ph idx="2" type="pic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2"/>
          <p:cNvSpPr txBox="1"/>
          <p:nvPr>
            <p:ph idx="1" type="body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06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064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064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064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064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064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064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sp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 txBox="1"/>
          <p:nvPr/>
        </p:nvSpPr>
        <p:spPr>
          <a:xfrm>
            <a:off x="596864" y="482356"/>
            <a:ext cx="5260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Names of couple and wedding date</a:t>
            </a:r>
            <a:r>
              <a:rPr b="1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"/>
          <p:cNvSpPr txBox="1"/>
          <p:nvPr/>
        </p:nvSpPr>
        <p:spPr>
          <a:xfrm>
            <a:off x="323602" y="5046740"/>
            <a:ext cx="114243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Trestles with Top table - </a:t>
            </a:r>
            <a:r>
              <a:rPr b="1" lang="en-US" sz="1200">
                <a:latin typeface="Calibri"/>
                <a:ea typeface="Calibri"/>
                <a:cs typeface="Calibri"/>
                <a:sym typeface="Calibri"/>
              </a:rPr>
              <a:t>80</a:t>
            </a:r>
            <a:r>
              <a:rPr b="1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guests </a:t>
            </a:r>
            <a:endParaRPr b="1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diagram shows the maximum number of seats on each table, if you have a lower number of guests we would recommend removing 2 guests from Table 4 first, followed by an equal number across Table 2 and 3.  We will even out the place settings along the table so if you have one less on one side of a table there will not be a gap in the settings. If you have any babies requiring a pushchair, we’d recommend placing these guests a the end of the table under the mezzanine.</a:t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 your display table plan you may find it easier to split the long tables into 3 areas (i.e. Table 2 becomes Table 1, 2 and 3 and Table 3 becomes Table 4, 5 and 6  – see the numbers in blue) or show it diagrammatically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" name="Google Shape;51;p1"/>
          <p:cNvGrpSpPr/>
          <p:nvPr/>
        </p:nvGrpSpPr>
        <p:grpSpPr>
          <a:xfrm>
            <a:off x="763001" y="2173487"/>
            <a:ext cx="1031499" cy="2501260"/>
            <a:chOff x="763001" y="2173487"/>
            <a:chExt cx="1031499" cy="2501260"/>
          </a:xfrm>
        </p:grpSpPr>
        <p:grpSp>
          <p:nvGrpSpPr>
            <p:cNvPr id="52" name="Google Shape;52;p1"/>
            <p:cNvGrpSpPr/>
            <p:nvPr/>
          </p:nvGrpSpPr>
          <p:grpSpPr>
            <a:xfrm>
              <a:off x="763001" y="2173487"/>
              <a:ext cx="1031499" cy="2501260"/>
              <a:chOff x="56069" y="17875"/>
              <a:chExt cx="1031497" cy="2501258"/>
            </a:xfrm>
          </p:grpSpPr>
          <p:sp>
            <p:nvSpPr>
              <p:cNvPr id="53" name="Google Shape;53;p1"/>
              <p:cNvSpPr/>
              <p:nvPr/>
            </p:nvSpPr>
            <p:spPr>
              <a:xfrm rot="5400000">
                <a:off x="-295884" y="694825"/>
                <a:ext cx="2060400" cy="706500"/>
              </a:xfrm>
              <a:prstGeom prst="rect">
                <a:avLst/>
              </a:prstGeom>
              <a:noFill/>
              <a:ln cap="flat" cmpd="sng" w="1270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4546A"/>
                  </a:buClr>
                  <a:buSzPts val="900"/>
                  <a:buFont typeface="Libre Baskerville"/>
                  <a:buNone/>
                </a:pPr>
                <a:r>
                  <a:t/>
                </a:r>
                <a:endParaRPr b="0" i="0" sz="900" u="none" cap="none" strike="noStrike">
                  <a:solidFill>
                    <a:srgbClr val="44546A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54" name="Google Shape;54;p1"/>
              <p:cNvSpPr txBox="1"/>
              <p:nvPr/>
            </p:nvSpPr>
            <p:spPr>
              <a:xfrm rot="5400000">
                <a:off x="-1051231" y="1134933"/>
                <a:ext cx="24915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45700" spcFirstLastPara="1" rIns="45700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4546A"/>
                  </a:buClr>
                  <a:buSzPts val="1200"/>
                  <a:buFont typeface="Arial Rounded"/>
                  <a:buNone/>
                </a:pPr>
                <a:r>
                  <a:rPr b="1" i="0" lang="en-US" sz="1200" u="none" cap="none" strike="noStrike">
                    <a:solidFill>
                      <a:srgbClr val="44546A"/>
                    </a:solidFill>
                    <a:latin typeface="Arial Rounded"/>
                    <a:ea typeface="Arial Rounded"/>
                    <a:cs typeface="Arial Rounded"/>
                    <a:sym typeface="Arial Rounded"/>
                  </a:rPr>
                  <a:t>1</a:t>
                </a:r>
                <a:r>
                  <a:rPr b="0" i="0" lang="en-US" sz="1200" u="none" cap="none" strike="noStrike">
                    <a:solidFill>
                      <a:srgbClr val="44546A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rPr>
                  <a:t>     </a:t>
                </a:r>
                <a:r>
                  <a:rPr b="1" i="0" lang="en-US" sz="1200" u="none" cap="none" strike="noStrike">
                    <a:solidFill>
                      <a:srgbClr val="44546A"/>
                    </a:solidFill>
                    <a:latin typeface="Arial Rounded"/>
                    <a:ea typeface="Arial Rounded"/>
                    <a:cs typeface="Arial Rounded"/>
                    <a:sym typeface="Arial Rounded"/>
                  </a:rPr>
                  <a:t>2     3     4    5     6</a:t>
                </a:r>
                <a:r>
                  <a:rPr b="1" lang="en-US" sz="1200">
                    <a:solidFill>
                      <a:srgbClr val="44546A"/>
                    </a:solidFill>
                    <a:latin typeface="Arial Rounded"/>
                    <a:ea typeface="Arial Rounded"/>
                    <a:cs typeface="Arial Rounded"/>
                    <a:sym typeface="Arial Rounded"/>
                  </a:rPr>
                  <a:t>   7    8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5" name="Google Shape;55;p1"/>
            <p:cNvSpPr txBox="1"/>
            <p:nvPr/>
          </p:nvSpPr>
          <p:spPr>
            <a:xfrm rot="5400000">
              <a:off x="861895" y="3169949"/>
              <a:ext cx="1154014" cy="3077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Top Table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" name="Google Shape;56;p1"/>
          <p:cNvSpPr/>
          <p:nvPr/>
        </p:nvSpPr>
        <p:spPr>
          <a:xfrm>
            <a:off x="8031668" y="611463"/>
            <a:ext cx="436266" cy="2276154"/>
          </a:xfrm>
          <a:custGeom>
            <a:rect b="b" l="l" r="r" t="t"/>
            <a:pathLst>
              <a:path extrusionOk="0" h="21600" w="16206">
                <a:moveTo>
                  <a:pt x="14981" y="21600"/>
                </a:moveTo>
                <a:cubicBezTo>
                  <a:pt x="-5394" y="14119"/>
                  <a:pt x="-4986" y="6919"/>
                  <a:pt x="16206" y="0"/>
                </a:cubicBezTo>
              </a:path>
            </a:pathLst>
          </a:cu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6885135" y="299842"/>
            <a:ext cx="1807500" cy="3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Mezzanine floor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" name="Google Shape;58;p1"/>
          <p:cNvGrpSpPr/>
          <p:nvPr/>
        </p:nvGrpSpPr>
        <p:grpSpPr>
          <a:xfrm>
            <a:off x="8807975" y="3586975"/>
            <a:ext cx="2060400" cy="1258509"/>
            <a:chOff x="8680860" y="3692270"/>
            <a:chExt cx="2060400" cy="1258509"/>
          </a:xfrm>
        </p:grpSpPr>
        <p:sp>
          <p:nvSpPr>
            <p:cNvPr id="59" name="Google Shape;59;p1"/>
            <p:cNvSpPr/>
            <p:nvPr/>
          </p:nvSpPr>
          <p:spPr>
            <a:xfrm>
              <a:off x="8680860" y="3977155"/>
              <a:ext cx="2060400" cy="706500"/>
            </a:xfrm>
            <a:prstGeom prst="rect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4546A"/>
                </a:buClr>
                <a:buSzPts val="900"/>
                <a:buFont typeface="Libre Baskerville"/>
                <a:buNone/>
              </a:pPr>
              <a:r>
                <a:t/>
              </a:r>
              <a:endParaRPr b="0" i="0" sz="900" u="none" cap="none" strike="noStrike">
                <a:solidFill>
                  <a:srgbClr val="44546A"/>
                </a:solidFill>
                <a:latin typeface="Libre Baskerville"/>
                <a:ea typeface="Libre Baskerville"/>
                <a:cs typeface="Libre Baskerville"/>
                <a:sym typeface="Libre Baskerville"/>
              </a:endParaRPr>
            </a:p>
          </p:txBody>
        </p:sp>
        <p:sp>
          <p:nvSpPr>
            <p:cNvPr id="60" name="Google Shape;60;p1"/>
            <p:cNvSpPr txBox="1"/>
            <p:nvPr/>
          </p:nvSpPr>
          <p:spPr>
            <a:xfrm>
              <a:off x="9326901" y="4049806"/>
              <a:ext cx="11541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Table 4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"/>
            <p:cNvSpPr txBox="1"/>
            <p:nvPr/>
          </p:nvSpPr>
          <p:spPr>
            <a:xfrm>
              <a:off x="9622422" y="4403963"/>
              <a:ext cx="156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6"/>
                </a:buClr>
                <a:buSzPts val="1200"/>
                <a:buFont typeface="Arial Rounded"/>
                <a:buNone/>
              </a:pPr>
              <a:r>
                <a:rPr b="1" i="0" lang="en-US" sz="1200" u="none" cap="none" strike="noStrike">
                  <a:solidFill>
                    <a:srgbClr val="2E75B6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7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8794960" y="474587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9100327" y="474587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9405693" y="474587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9711060" y="474587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10011007" y="4743816"/>
              <a:ext cx="264900" cy="20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10373749" y="473197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6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8705372" y="371490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7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9010738" y="371490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8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9316105" y="3714909"/>
              <a:ext cx="264900" cy="204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9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9628035" y="3692270"/>
              <a:ext cx="363900" cy="2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1" i="0" lang="en-US" sz="11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</a:t>
              </a: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10004014" y="3718570"/>
              <a:ext cx="477000" cy="16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11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10312330" y="3723644"/>
              <a:ext cx="387600" cy="16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lt2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12</a:t>
              </a:r>
              <a:endParaRPr b="1" i="0" sz="1200" u="none" cap="none" strike="noStrike">
                <a:solidFill>
                  <a:schemeClr val="lt2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grpSp>
        <p:nvGrpSpPr>
          <p:cNvPr id="74" name="Google Shape;74;p1"/>
          <p:cNvGrpSpPr/>
          <p:nvPr/>
        </p:nvGrpSpPr>
        <p:grpSpPr>
          <a:xfrm>
            <a:off x="2220577" y="1346025"/>
            <a:ext cx="4893053" cy="1423850"/>
            <a:chOff x="2294026" y="1318198"/>
            <a:chExt cx="4742250" cy="1423850"/>
          </a:xfrm>
        </p:grpSpPr>
        <p:grpSp>
          <p:nvGrpSpPr>
            <p:cNvPr id="75" name="Google Shape;75;p1"/>
            <p:cNvGrpSpPr/>
            <p:nvPr/>
          </p:nvGrpSpPr>
          <p:grpSpPr>
            <a:xfrm>
              <a:off x="2294026" y="1318198"/>
              <a:ext cx="4590949" cy="1423850"/>
              <a:chOff x="2199660" y="1296244"/>
              <a:chExt cx="4590949" cy="1423850"/>
            </a:xfrm>
          </p:grpSpPr>
          <p:sp>
            <p:nvSpPr>
              <p:cNvPr id="76" name="Google Shape;76;p1"/>
              <p:cNvSpPr/>
              <p:nvPr/>
            </p:nvSpPr>
            <p:spPr>
              <a:xfrm>
                <a:off x="2215309" y="1669096"/>
                <a:ext cx="4575300" cy="676500"/>
              </a:xfrm>
              <a:prstGeom prst="rect">
                <a:avLst/>
              </a:prstGeom>
              <a:noFill/>
              <a:ln cap="flat" cmpd="sng" w="12700">
                <a:solidFill>
                  <a:srgbClr val="5B9BD5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45700" spcFirstLastPara="1" rIns="45700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4546A"/>
                  </a:buClr>
                  <a:buSzPts val="900"/>
                  <a:buFont typeface="Libre Baskerville"/>
                  <a:buNone/>
                </a:pPr>
                <a:r>
                  <a:t/>
                </a:r>
                <a:endParaRPr b="0" i="0" sz="900" u="none" cap="none" strike="noStrike">
                  <a:solidFill>
                    <a:srgbClr val="44546A"/>
                  </a:solidFill>
                  <a:latin typeface="Libre Baskerville"/>
                  <a:ea typeface="Libre Baskerville"/>
                  <a:cs typeface="Libre Baskerville"/>
                  <a:sym typeface="Libre Baskerville"/>
                </a:endParaRPr>
              </a:p>
            </p:txBody>
          </p:sp>
          <p:sp>
            <p:nvSpPr>
              <p:cNvPr id="77" name="Google Shape;77;p1"/>
              <p:cNvSpPr/>
              <p:nvPr/>
            </p:nvSpPr>
            <p:spPr>
              <a:xfrm>
                <a:off x="3525641" y="1418373"/>
                <a:ext cx="363900" cy="2256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1" lang="en-US" sz="1200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rPr>
                  <a:t>19</a:t>
                </a:r>
                <a:endParaRPr b="1" i="0" sz="1200" u="none" cap="none" strike="noStrike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endParaRPr>
              </a:p>
            </p:txBody>
          </p:sp>
          <p:sp>
            <p:nvSpPr>
              <p:cNvPr id="78" name="Google Shape;78;p1"/>
              <p:cNvSpPr/>
              <p:nvPr/>
            </p:nvSpPr>
            <p:spPr>
              <a:xfrm>
                <a:off x="4162683" y="1418086"/>
                <a:ext cx="373500" cy="22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1" i="0" lang="en-US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rPr>
                  <a:t>2</a:t>
                </a:r>
                <a:r>
                  <a:rPr b="1" lang="en-US" sz="1200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rPr>
                  <a:t>1</a:t>
                </a:r>
                <a:endParaRPr b="1" i="0" sz="1200" u="none" cap="none" strike="noStrike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endParaRPr>
              </a:p>
            </p:txBody>
          </p:sp>
          <p:sp>
            <p:nvSpPr>
              <p:cNvPr id="79" name="Google Shape;79;p1"/>
              <p:cNvSpPr/>
              <p:nvPr/>
            </p:nvSpPr>
            <p:spPr>
              <a:xfrm>
                <a:off x="5865052" y="1418659"/>
                <a:ext cx="373500" cy="22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rPr b="1" i="0" lang="en-US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rPr>
                  <a:t>2</a:t>
                </a:r>
                <a:r>
                  <a:rPr b="1" lang="en-US" sz="1200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rPr>
                  <a:t>6</a:t>
                </a:r>
                <a:endParaRPr b="1" i="0" sz="1200" u="none" cap="none" strike="noStrike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endParaRPr>
              </a:p>
            </p:txBody>
          </p:sp>
          <p:grpSp>
            <p:nvGrpSpPr>
              <p:cNvPr id="80" name="Google Shape;80;p1"/>
              <p:cNvGrpSpPr/>
              <p:nvPr/>
            </p:nvGrpSpPr>
            <p:grpSpPr>
              <a:xfrm>
                <a:off x="2199660" y="1296244"/>
                <a:ext cx="4344833" cy="1423850"/>
                <a:chOff x="2198275" y="1316849"/>
                <a:chExt cx="4344833" cy="1423850"/>
              </a:xfrm>
            </p:grpSpPr>
            <p:sp>
              <p:nvSpPr>
                <p:cNvPr id="81" name="Google Shape;81;p1"/>
                <p:cNvSpPr txBox="1"/>
                <p:nvPr/>
              </p:nvSpPr>
              <p:spPr>
                <a:xfrm>
                  <a:off x="3827307" y="1758788"/>
                  <a:ext cx="896400" cy="307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45700" spcFirstLastPara="1" rIns="45700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Calibri"/>
                    <a:buNone/>
                  </a:pPr>
                  <a:r>
                    <a:rPr b="0" i="0" lang="en-US" sz="1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Table 3 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82" name="Google Shape;82;p1"/>
                <p:cNvCxnSpPr/>
                <p:nvPr/>
              </p:nvCxnSpPr>
              <p:spPr>
                <a:xfrm>
                  <a:off x="3509010" y="1316899"/>
                  <a:ext cx="0" cy="14238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5B9BD5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</p:cxnSp>
            <p:cxnSp>
              <p:nvCxnSpPr>
                <p:cNvPr id="83" name="Google Shape;83;p1"/>
                <p:cNvCxnSpPr/>
                <p:nvPr/>
              </p:nvCxnSpPr>
              <p:spPr>
                <a:xfrm>
                  <a:off x="4891560" y="1316849"/>
                  <a:ext cx="0" cy="14238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5B9BD5"/>
                  </a:solidFill>
                  <a:prstDash val="solid"/>
                  <a:miter lim="8000"/>
                  <a:headEnd len="sm" w="sm" type="none"/>
                  <a:tailEnd len="sm" w="sm" type="none"/>
                </a:ln>
              </p:spPr>
            </p:cxnSp>
            <p:sp>
              <p:nvSpPr>
                <p:cNvPr id="84" name="Google Shape;84;p1"/>
                <p:cNvSpPr txBox="1"/>
                <p:nvPr/>
              </p:nvSpPr>
              <p:spPr>
                <a:xfrm>
                  <a:off x="2661906" y="2084473"/>
                  <a:ext cx="156600" cy="276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45700" spcFirstLastPara="1" rIns="45700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75B6"/>
                    </a:buClr>
                    <a:buSzPts val="1200"/>
                    <a:buFont typeface="Arial Rounded"/>
                    <a:buNone/>
                  </a:pPr>
                  <a:r>
                    <a:rPr b="1" i="0" lang="en-US" sz="1200" u="none" cap="none" strike="noStrike">
                      <a:solidFill>
                        <a:srgbClr val="2E75B6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4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5" name="Google Shape;85;p1"/>
                <p:cNvSpPr txBox="1"/>
                <p:nvPr/>
              </p:nvSpPr>
              <p:spPr>
                <a:xfrm>
                  <a:off x="4076416" y="2104484"/>
                  <a:ext cx="156600" cy="276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45700" spcFirstLastPara="1" rIns="45700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75B6"/>
                    </a:buClr>
                    <a:buSzPts val="1200"/>
                    <a:buFont typeface="Arial Rounded"/>
                    <a:buNone/>
                  </a:pPr>
                  <a:r>
                    <a:rPr b="1" i="0" lang="en-US" sz="1200" u="none" cap="none" strike="noStrike">
                      <a:solidFill>
                        <a:srgbClr val="2E75B6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5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6" name="Google Shape;86;p1"/>
                <p:cNvSpPr txBox="1"/>
                <p:nvPr/>
              </p:nvSpPr>
              <p:spPr>
                <a:xfrm>
                  <a:off x="5545449" y="2076258"/>
                  <a:ext cx="156600" cy="276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45700" spcFirstLastPara="1" rIns="45700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75B6"/>
                    </a:buClr>
                    <a:buSzPts val="1200"/>
                    <a:buFont typeface="Arial Rounded"/>
                    <a:buNone/>
                  </a:pPr>
                  <a:r>
                    <a:rPr b="1" i="0" lang="en-US" sz="1200" u="none" cap="none" strike="noStrike">
                      <a:solidFill>
                        <a:srgbClr val="2E75B6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6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7" name="Google Shape;87;p1"/>
                <p:cNvSpPr/>
                <p:nvPr/>
              </p:nvSpPr>
              <p:spPr>
                <a:xfrm>
                  <a:off x="2216559" y="2449706"/>
                  <a:ext cx="264900" cy="2049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1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8" name="Google Shape;88;p1"/>
                <p:cNvSpPr/>
                <p:nvPr/>
              </p:nvSpPr>
              <p:spPr>
                <a:xfrm>
                  <a:off x="2521926" y="2449706"/>
                  <a:ext cx="264900" cy="2049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2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89" name="Google Shape;89;p1"/>
                <p:cNvSpPr/>
                <p:nvPr/>
              </p:nvSpPr>
              <p:spPr>
                <a:xfrm>
                  <a:off x="2827292" y="2449706"/>
                  <a:ext cx="264900" cy="2049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3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0" name="Google Shape;90;p1"/>
                <p:cNvSpPr/>
                <p:nvPr/>
              </p:nvSpPr>
              <p:spPr>
                <a:xfrm>
                  <a:off x="3132659" y="2449706"/>
                  <a:ext cx="264900" cy="2049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4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1" name="Google Shape;91;p1"/>
                <p:cNvSpPr/>
                <p:nvPr/>
              </p:nvSpPr>
              <p:spPr>
                <a:xfrm>
                  <a:off x="3567708" y="2435427"/>
                  <a:ext cx="264900" cy="204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5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" name="Google Shape;92;p1"/>
                <p:cNvSpPr/>
                <p:nvPr/>
              </p:nvSpPr>
              <p:spPr>
                <a:xfrm>
                  <a:off x="3917697" y="2434598"/>
                  <a:ext cx="264900" cy="2049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6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93" name="Google Shape;93;p1"/>
                <p:cNvSpPr/>
                <p:nvPr/>
              </p:nvSpPr>
              <p:spPr>
                <a:xfrm>
                  <a:off x="4243309" y="2434291"/>
                  <a:ext cx="264900" cy="2049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7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94" name="Google Shape;94;p1"/>
                <p:cNvSpPr/>
                <p:nvPr/>
              </p:nvSpPr>
              <p:spPr>
                <a:xfrm>
                  <a:off x="4549789" y="2434291"/>
                  <a:ext cx="264900" cy="2049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8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95" name="Google Shape;95;p1"/>
                <p:cNvSpPr/>
                <p:nvPr/>
              </p:nvSpPr>
              <p:spPr>
                <a:xfrm>
                  <a:off x="4913866" y="2444581"/>
                  <a:ext cx="264900" cy="2049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9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96" name="Google Shape;96;p1"/>
                <p:cNvSpPr/>
                <p:nvPr/>
              </p:nvSpPr>
              <p:spPr>
                <a:xfrm>
                  <a:off x="5174850" y="2423551"/>
                  <a:ext cx="387600" cy="227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rPr b="1" i="0" lang="en-US" sz="11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1</a:t>
                  </a: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0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97" name="Google Shape;97;p1"/>
                <p:cNvSpPr/>
                <p:nvPr/>
              </p:nvSpPr>
              <p:spPr>
                <a:xfrm>
                  <a:off x="5560958" y="2460265"/>
                  <a:ext cx="363900" cy="16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11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98" name="Google Shape;98;p1"/>
                <p:cNvSpPr/>
                <p:nvPr/>
              </p:nvSpPr>
              <p:spPr>
                <a:xfrm>
                  <a:off x="5841912" y="2453886"/>
                  <a:ext cx="387600" cy="16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12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99" name="Google Shape;99;p1"/>
                <p:cNvSpPr/>
                <p:nvPr/>
              </p:nvSpPr>
              <p:spPr>
                <a:xfrm>
                  <a:off x="6179208" y="2424002"/>
                  <a:ext cx="363900" cy="22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13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100" name="Google Shape;100;p1"/>
                <p:cNvSpPr/>
                <p:nvPr/>
              </p:nvSpPr>
              <p:spPr>
                <a:xfrm>
                  <a:off x="2198275" y="1449351"/>
                  <a:ext cx="463500" cy="16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1</a:t>
                  </a:r>
                  <a:r>
                    <a:rPr b="1" lang="en-US" sz="1200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5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101" name="Google Shape;101;p1"/>
                <p:cNvSpPr/>
                <p:nvPr/>
              </p:nvSpPr>
              <p:spPr>
                <a:xfrm>
                  <a:off x="2501572" y="1412262"/>
                  <a:ext cx="373500" cy="227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1</a:t>
                  </a:r>
                  <a:r>
                    <a:rPr b="1" lang="en-US" sz="1200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6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102" name="Google Shape;102;p1"/>
                <p:cNvSpPr/>
                <p:nvPr/>
              </p:nvSpPr>
              <p:spPr>
                <a:xfrm>
                  <a:off x="2810164" y="1453500"/>
                  <a:ext cx="363900" cy="16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1</a:t>
                  </a:r>
                  <a:r>
                    <a:rPr b="1" lang="en-US" sz="1200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7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103" name="Google Shape;103;p1"/>
                <p:cNvSpPr/>
                <p:nvPr/>
              </p:nvSpPr>
              <p:spPr>
                <a:xfrm>
                  <a:off x="3121329" y="1445409"/>
                  <a:ext cx="387600" cy="16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1</a:t>
                  </a:r>
                  <a:r>
                    <a:rPr b="1" lang="en-US" sz="1200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8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104" name="Google Shape;104;p1"/>
                <p:cNvSpPr/>
                <p:nvPr/>
              </p:nvSpPr>
              <p:spPr>
                <a:xfrm>
                  <a:off x="3858949" y="1453676"/>
                  <a:ext cx="387600" cy="16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lang="en-US" sz="1200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20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105" name="Google Shape;105;p1"/>
                <p:cNvSpPr/>
                <p:nvPr/>
              </p:nvSpPr>
              <p:spPr>
                <a:xfrm>
                  <a:off x="4499133" y="1453500"/>
                  <a:ext cx="363900" cy="16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2</a:t>
                  </a:r>
                  <a:r>
                    <a:rPr b="1" lang="en-US" sz="1200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2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106" name="Google Shape;106;p1"/>
                <p:cNvSpPr/>
                <p:nvPr/>
              </p:nvSpPr>
              <p:spPr>
                <a:xfrm>
                  <a:off x="4910808" y="1459458"/>
                  <a:ext cx="387600" cy="16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2</a:t>
                  </a:r>
                  <a:r>
                    <a:rPr b="1" lang="en-US" sz="1200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3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107" name="Google Shape;107;p1"/>
                <p:cNvSpPr/>
                <p:nvPr/>
              </p:nvSpPr>
              <p:spPr>
                <a:xfrm>
                  <a:off x="5248104" y="1429574"/>
                  <a:ext cx="363900" cy="22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2</a:t>
                  </a:r>
                  <a:r>
                    <a:rPr b="1" lang="en-US" sz="1200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4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108" name="Google Shape;108;p1"/>
                <p:cNvSpPr/>
                <p:nvPr/>
              </p:nvSpPr>
              <p:spPr>
                <a:xfrm>
                  <a:off x="5571599" y="1455426"/>
                  <a:ext cx="373500" cy="16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2</a:t>
                  </a:r>
                  <a:r>
                    <a:rPr b="1" lang="en-US" sz="1200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5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  <p:sp>
              <p:nvSpPr>
                <p:cNvPr id="109" name="Google Shape;109;p1"/>
                <p:cNvSpPr/>
                <p:nvPr/>
              </p:nvSpPr>
              <p:spPr>
                <a:xfrm>
                  <a:off x="6163557" y="1445409"/>
                  <a:ext cx="363900" cy="1656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1" i="0" lang="en-US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2</a:t>
                  </a:r>
                  <a:r>
                    <a:rPr b="1" lang="en-US" sz="1200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7</a:t>
                  </a:r>
                  <a:endParaRPr b="1" i="0" sz="1200" u="none" cap="none" strike="noStrike">
                    <a:solidFill>
                      <a:srgbClr val="535353"/>
                    </a:solidFill>
                    <a:latin typeface="Arial Rounded"/>
                    <a:ea typeface="Arial Rounded"/>
                    <a:cs typeface="Arial Rounded"/>
                    <a:sym typeface="Arial Rounded"/>
                  </a:endParaRPr>
                </a:p>
              </p:txBody>
            </p:sp>
          </p:grpSp>
        </p:grpSp>
        <p:sp>
          <p:nvSpPr>
            <p:cNvPr id="110" name="Google Shape;110;p1"/>
            <p:cNvSpPr/>
            <p:nvPr/>
          </p:nvSpPr>
          <p:spPr>
            <a:xfrm>
              <a:off x="6583004" y="1428350"/>
              <a:ext cx="387900" cy="204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lang="en-US" sz="1200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28</a:t>
              </a:r>
              <a:endParaRPr b="1" i="0" sz="1200" u="none" cap="none" strike="noStrike">
                <a:solidFill>
                  <a:srgbClr val="535353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6600076" y="2431388"/>
              <a:ext cx="436200" cy="204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lang="en-US" sz="1200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14</a:t>
              </a:r>
              <a:endParaRPr b="1" i="0" sz="1200" u="none" cap="none" strike="noStrike">
                <a:solidFill>
                  <a:srgbClr val="535353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grpSp>
        <p:nvGrpSpPr>
          <p:cNvPr id="112" name="Google Shape;112;p1"/>
          <p:cNvGrpSpPr/>
          <p:nvPr/>
        </p:nvGrpSpPr>
        <p:grpSpPr>
          <a:xfrm>
            <a:off x="2192375" y="3491717"/>
            <a:ext cx="5231800" cy="1448997"/>
            <a:chOff x="2192375" y="3491717"/>
            <a:chExt cx="5231800" cy="1448997"/>
          </a:xfrm>
        </p:grpSpPr>
        <p:grpSp>
          <p:nvGrpSpPr>
            <p:cNvPr id="113" name="Google Shape;113;p1"/>
            <p:cNvGrpSpPr/>
            <p:nvPr/>
          </p:nvGrpSpPr>
          <p:grpSpPr>
            <a:xfrm>
              <a:off x="2192375" y="3491717"/>
              <a:ext cx="5158330" cy="1448997"/>
              <a:chOff x="2242678" y="3660120"/>
              <a:chExt cx="5110800" cy="1448997"/>
            </a:xfrm>
          </p:grpSpPr>
          <p:cxnSp>
            <p:nvCxnSpPr>
              <p:cNvPr id="114" name="Google Shape;114;p1"/>
              <p:cNvCxnSpPr/>
              <p:nvPr/>
            </p:nvCxnSpPr>
            <p:spPr>
              <a:xfrm>
                <a:off x="3851173" y="3660120"/>
                <a:ext cx="0" cy="1423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5B9BD5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cxnSp>
            <p:nvCxnSpPr>
              <p:cNvPr id="115" name="Google Shape;115;p1"/>
              <p:cNvCxnSpPr/>
              <p:nvPr/>
            </p:nvCxnSpPr>
            <p:spPr>
              <a:xfrm>
                <a:off x="5489860" y="3685317"/>
                <a:ext cx="0" cy="14238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5B9BD5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cxnSp>
          <p:grpSp>
            <p:nvGrpSpPr>
              <p:cNvPr id="116" name="Google Shape;116;p1"/>
              <p:cNvGrpSpPr/>
              <p:nvPr/>
            </p:nvGrpSpPr>
            <p:grpSpPr>
              <a:xfrm>
                <a:off x="2242678" y="3715201"/>
                <a:ext cx="5110800" cy="1326045"/>
                <a:chOff x="2242678" y="3715201"/>
                <a:chExt cx="5110800" cy="1326045"/>
              </a:xfrm>
            </p:grpSpPr>
            <p:sp>
              <p:nvSpPr>
                <p:cNvPr id="117" name="Google Shape;117;p1"/>
                <p:cNvSpPr/>
                <p:nvPr/>
              </p:nvSpPr>
              <p:spPr>
                <a:xfrm>
                  <a:off x="2242678" y="3999228"/>
                  <a:ext cx="5110800" cy="773100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5B9BD5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45700" spcFirstLastPara="1" rIns="45700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44546A"/>
                    </a:buClr>
                    <a:buSzPts val="900"/>
                    <a:buFont typeface="Libre Baskerville"/>
                    <a:buNone/>
                  </a:pPr>
                  <a:r>
                    <a:t/>
                  </a:r>
                  <a:endParaRPr b="0" i="0" sz="900" u="none" cap="none" strike="noStrike">
                    <a:solidFill>
                      <a:srgbClr val="44546A"/>
                    </a:solidFill>
                    <a:latin typeface="Libre Baskerville"/>
                    <a:ea typeface="Libre Baskerville"/>
                    <a:cs typeface="Libre Baskerville"/>
                    <a:sym typeface="Libre Baskerville"/>
                  </a:endParaRPr>
                </a:p>
              </p:txBody>
            </p:sp>
            <p:sp>
              <p:nvSpPr>
                <p:cNvPr id="118" name="Google Shape;118;p1"/>
                <p:cNvSpPr txBox="1"/>
                <p:nvPr/>
              </p:nvSpPr>
              <p:spPr>
                <a:xfrm>
                  <a:off x="4259618" y="4134460"/>
                  <a:ext cx="1154100" cy="307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45700" spcFirstLastPara="1" rIns="45700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Calibri"/>
                    <a:buNone/>
                  </a:pPr>
                  <a:r>
                    <a:rPr b="0" i="0" lang="en-US" sz="1400" u="none" cap="none" strike="noStrik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Table 2 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" name="Google Shape;119;p1"/>
                <p:cNvSpPr txBox="1"/>
                <p:nvPr/>
              </p:nvSpPr>
              <p:spPr>
                <a:xfrm>
                  <a:off x="2770586" y="4503270"/>
                  <a:ext cx="156600" cy="276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45700" spcFirstLastPara="1" rIns="45700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75B6"/>
                    </a:buClr>
                    <a:buSzPts val="1200"/>
                    <a:buFont typeface="Arial Rounded"/>
                    <a:buNone/>
                  </a:pPr>
                  <a:r>
                    <a:rPr b="1" i="0" lang="en-US" sz="1200" u="none" cap="none" strike="noStrike">
                      <a:solidFill>
                        <a:srgbClr val="2E75B6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1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" name="Google Shape;120;p1"/>
                <p:cNvSpPr txBox="1"/>
                <p:nvPr/>
              </p:nvSpPr>
              <p:spPr>
                <a:xfrm>
                  <a:off x="4591037" y="4495400"/>
                  <a:ext cx="156600" cy="276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45700" spcFirstLastPara="1" rIns="45700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75B6"/>
                    </a:buClr>
                    <a:buSzPts val="1200"/>
                    <a:buFont typeface="Arial Rounded"/>
                    <a:buNone/>
                  </a:pPr>
                  <a:r>
                    <a:rPr b="1" i="0" lang="en-US" sz="1200" u="none" cap="none" strike="noStrike">
                      <a:solidFill>
                        <a:srgbClr val="2E75B6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2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" name="Google Shape;121;p1"/>
                <p:cNvSpPr txBox="1"/>
                <p:nvPr/>
              </p:nvSpPr>
              <p:spPr>
                <a:xfrm>
                  <a:off x="6258842" y="4477630"/>
                  <a:ext cx="156600" cy="276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45700" spcFirstLastPara="1" rIns="45700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75B6"/>
                    </a:buClr>
                    <a:buSzPts val="1200"/>
                    <a:buFont typeface="Arial Rounded"/>
                    <a:buNone/>
                  </a:pPr>
                  <a:r>
                    <a:rPr b="1" i="0" lang="en-US" sz="1200" u="none" cap="none" strike="noStrike">
                      <a:solidFill>
                        <a:srgbClr val="2E75B6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rPr>
                    <a:t>3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22" name="Google Shape;122;p1"/>
                <p:cNvGrpSpPr/>
                <p:nvPr/>
              </p:nvGrpSpPr>
              <p:grpSpPr>
                <a:xfrm>
                  <a:off x="2257084" y="4826307"/>
                  <a:ext cx="1480947" cy="206963"/>
                  <a:chOff x="2257084" y="4826307"/>
                  <a:chExt cx="1480947" cy="206963"/>
                </a:xfrm>
              </p:grpSpPr>
              <p:sp>
                <p:nvSpPr>
                  <p:cNvPr id="123" name="Google Shape;123;p1"/>
                  <p:cNvSpPr/>
                  <p:nvPr/>
                </p:nvSpPr>
                <p:spPr>
                  <a:xfrm>
                    <a:off x="2257084" y="4828370"/>
                    <a:ext cx="264900" cy="2049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4" name="Google Shape;124;p1"/>
                  <p:cNvSpPr/>
                  <p:nvPr/>
                </p:nvSpPr>
                <p:spPr>
                  <a:xfrm>
                    <a:off x="2562451" y="4828370"/>
                    <a:ext cx="264900" cy="2049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5" name="Google Shape;125;p1"/>
                  <p:cNvSpPr/>
                  <p:nvPr/>
                </p:nvSpPr>
                <p:spPr>
                  <a:xfrm>
                    <a:off x="2867817" y="4828370"/>
                    <a:ext cx="264900" cy="2049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3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6" name="Google Shape;126;p1"/>
                  <p:cNvSpPr/>
                  <p:nvPr/>
                </p:nvSpPr>
                <p:spPr>
                  <a:xfrm>
                    <a:off x="3173184" y="4828370"/>
                    <a:ext cx="264900" cy="2049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4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27" name="Google Shape;127;p1"/>
                  <p:cNvSpPr/>
                  <p:nvPr/>
                </p:nvSpPr>
                <p:spPr>
                  <a:xfrm>
                    <a:off x="3473131" y="4826307"/>
                    <a:ext cx="264900" cy="204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5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28" name="Google Shape;128;p1"/>
                <p:cNvGrpSpPr/>
                <p:nvPr/>
              </p:nvGrpSpPr>
              <p:grpSpPr>
                <a:xfrm>
                  <a:off x="3895770" y="4813546"/>
                  <a:ext cx="1613651" cy="227700"/>
                  <a:chOff x="2257084" y="4816438"/>
                  <a:chExt cx="1613651" cy="227700"/>
                </a:xfrm>
              </p:grpSpPr>
              <p:sp>
                <p:nvSpPr>
                  <p:cNvPr id="129" name="Google Shape;129;p1"/>
                  <p:cNvSpPr/>
                  <p:nvPr/>
                </p:nvSpPr>
                <p:spPr>
                  <a:xfrm>
                    <a:off x="2257084" y="4828370"/>
                    <a:ext cx="264900" cy="2049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6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30" name="Google Shape;130;p1"/>
                  <p:cNvSpPr/>
                  <p:nvPr/>
                </p:nvSpPr>
                <p:spPr>
                  <a:xfrm>
                    <a:off x="2562451" y="4828370"/>
                    <a:ext cx="264900" cy="2049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7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31" name="Google Shape;131;p1"/>
                  <p:cNvSpPr/>
                  <p:nvPr/>
                </p:nvSpPr>
                <p:spPr>
                  <a:xfrm>
                    <a:off x="2867817" y="4828370"/>
                    <a:ext cx="264900" cy="2049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8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32" name="Google Shape;132;p1"/>
                  <p:cNvSpPr/>
                  <p:nvPr/>
                </p:nvSpPr>
                <p:spPr>
                  <a:xfrm>
                    <a:off x="3173184" y="4828370"/>
                    <a:ext cx="264900" cy="2049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9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33" name="Google Shape;133;p1"/>
                  <p:cNvSpPr/>
                  <p:nvPr/>
                </p:nvSpPr>
                <p:spPr>
                  <a:xfrm>
                    <a:off x="3434535" y="4816438"/>
                    <a:ext cx="436200" cy="227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100"/>
                      <a:buFont typeface="Arial"/>
                      <a:buNone/>
                    </a:pPr>
                    <a:r>
                      <a:rPr b="1" i="0" lang="en-US" sz="11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</a:t>
                    </a: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0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</p:grpSp>
            <p:grpSp>
              <p:nvGrpSpPr>
                <p:cNvPr id="134" name="Google Shape;134;p1"/>
                <p:cNvGrpSpPr/>
                <p:nvPr/>
              </p:nvGrpSpPr>
              <p:grpSpPr>
                <a:xfrm>
                  <a:off x="5520098" y="4802835"/>
                  <a:ext cx="1579248" cy="227700"/>
                  <a:chOff x="2267383" y="4826306"/>
                  <a:chExt cx="1579248" cy="227700"/>
                </a:xfrm>
              </p:grpSpPr>
              <p:sp>
                <p:nvSpPr>
                  <p:cNvPr id="135" name="Google Shape;135;p1"/>
                  <p:cNvSpPr/>
                  <p:nvPr/>
                </p:nvSpPr>
                <p:spPr>
                  <a:xfrm>
                    <a:off x="2267383" y="4851841"/>
                    <a:ext cx="3639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11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36" name="Google Shape;136;p1"/>
                  <p:cNvSpPr/>
                  <p:nvPr/>
                </p:nvSpPr>
                <p:spPr>
                  <a:xfrm>
                    <a:off x="2520868" y="4856893"/>
                    <a:ext cx="3876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12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37" name="Google Shape;137;p1"/>
                  <p:cNvSpPr/>
                  <p:nvPr/>
                </p:nvSpPr>
                <p:spPr>
                  <a:xfrm>
                    <a:off x="2835616" y="4826759"/>
                    <a:ext cx="363900" cy="22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13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38" name="Google Shape;138;p1"/>
                  <p:cNvSpPr/>
                  <p:nvPr/>
                </p:nvSpPr>
                <p:spPr>
                  <a:xfrm>
                    <a:off x="3159133" y="4852617"/>
                    <a:ext cx="4362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14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39" name="Google Shape;139;p1"/>
                  <p:cNvSpPr/>
                  <p:nvPr/>
                </p:nvSpPr>
                <p:spPr>
                  <a:xfrm>
                    <a:off x="3473131" y="4826306"/>
                    <a:ext cx="373500" cy="227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15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</p:grpSp>
            <p:grpSp>
              <p:nvGrpSpPr>
                <p:cNvPr id="140" name="Google Shape;140;p1"/>
                <p:cNvGrpSpPr/>
                <p:nvPr/>
              </p:nvGrpSpPr>
              <p:grpSpPr>
                <a:xfrm>
                  <a:off x="2248590" y="3715201"/>
                  <a:ext cx="1600489" cy="236974"/>
                  <a:chOff x="2246985" y="4795844"/>
                  <a:chExt cx="1600489" cy="236974"/>
                </a:xfrm>
              </p:grpSpPr>
              <p:sp>
                <p:nvSpPr>
                  <p:cNvPr id="141" name="Google Shape;141;p1"/>
                  <p:cNvSpPr/>
                  <p:nvPr/>
                </p:nvSpPr>
                <p:spPr>
                  <a:xfrm>
                    <a:off x="2246985" y="4831158"/>
                    <a:ext cx="3639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7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42" name="Google Shape;142;p1"/>
                  <p:cNvSpPr/>
                  <p:nvPr/>
                </p:nvSpPr>
                <p:spPr>
                  <a:xfrm>
                    <a:off x="2540314" y="4822075"/>
                    <a:ext cx="3876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8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43" name="Google Shape;143;p1"/>
                  <p:cNvSpPr/>
                  <p:nvPr/>
                </p:nvSpPr>
                <p:spPr>
                  <a:xfrm>
                    <a:off x="2836459" y="4795844"/>
                    <a:ext cx="363900" cy="22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9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44" name="Google Shape;144;p1"/>
                  <p:cNvSpPr/>
                  <p:nvPr/>
                </p:nvSpPr>
                <p:spPr>
                  <a:xfrm>
                    <a:off x="3169765" y="4831164"/>
                    <a:ext cx="4362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20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45" name="Google Shape;145;p1"/>
                  <p:cNvSpPr/>
                  <p:nvPr/>
                </p:nvSpPr>
                <p:spPr>
                  <a:xfrm>
                    <a:off x="3473974" y="4805118"/>
                    <a:ext cx="373500" cy="227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</p:grpSp>
            <p:grpSp>
              <p:nvGrpSpPr>
                <p:cNvPr id="146" name="Google Shape;146;p1"/>
                <p:cNvGrpSpPr/>
                <p:nvPr/>
              </p:nvGrpSpPr>
              <p:grpSpPr>
                <a:xfrm>
                  <a:off x="3906619" y="3724210"/>
                  <a:ext cx="1589085" cy="227700"/>
                  <a:chOff x="2247048" y="4825883"/>
                  <a:chExt cx="1589085" cy="227700"/>
                </a:xfrm>
              </p:grpSpPr>
              <p:sp>
                <p:nvSpPr>
                  <p:cNvPr id="147" name="Google Shape;147;p1"/>
                  <p:cNvSpPr/>
                  <p:nvPr/>
                </p:nvSpPr>
                <p:spPr>
                  <a:xfrm>
                    <a:off x="2247048" y="4852611"/>
                    <a:ext cx="3639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22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48" name="Google Shape;148;p1"/>
                  <p:cNvSpPr/>
                  <p:nvPr/>
                </p:nvSpPr>
                <p:spPr>
                  <a:xfrm>
                    <a:off x="2498320" y="4856643"/>
                    <a:ext cx="3876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3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49" name="Google Shape;149;p1"/>
                  <p:cNvSpPr/>
                  <p:nvPr/>
                </p:nvSpPr>
                <p:spPr>
                  <a:xfrm>
                    <a:off x="2835616" y="4826759"/>
                    <a:ext cx="363900" cy="22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4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50" name="Google Shape;150;p1"/>
                  <p:cNvSpPr/>
                  <p:nvPr/>
                </p:nvSpPr>
                <p:spPr>
                  <a:xfrm>
                    <a:off x="3159125" y="4852619"/>
                    <a:ext cx="4362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5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51" name="Google Shape;151;p1"/>
                  <p:cNvSpPr/>
                  <p:nvPr/>
                </p:nvSpPr>
                <p:spPr>
                  <a:xfrm>
                    <a:off x="3462633" y="4825883"/>
                    <a:ext cx="373500" cy="227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6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</p:grpSp>
            <p:grpSp>
              <p:nvGrpSpPr>
                <p:cNvPr id="152" name="Google Shape;152;p1"/>
                <p:cNvGrpSpPr/>
                <p:nvPr/>
              </p:nvGrpSpPr>
              <p:grpSpPr>
                <a:xfrm>
                  <a:off x="5536194" y="3724210"/>
                  <a:ext cx="1599583" cy="227700"/>
                  <a:chOff x="2247048" y="4826306"/>
                  <a:chExt cx="1599583" cy="227700"/>
                </a:xfrm>
              </p:grpSpPr>
              <p:sp>
                <p:nvSpPr>
                  <p:cNvPr id="153" name="Google Shape;153;p1"/>
                  <p:cNvSpPr/>
                  <p:nvPr/>
                </p:nvSpPr>
                <p:spPr>
                  <a:xfrm>
                    <a:off x="2247048" y="4852611"/>
                    <a:ext cx="3639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7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54" name="Google Shape;154;p1"/>
                  <p:cNvSpPr/>
                  <p:nvPr/>
                </p:nvSpPr>
                <p:spPr>
                  <a:xfrm>
                    <a:off x="2498320" y="4856643"/>
                    <a:ext cx="3876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8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55" name="Google Shape;155;p1"/>
                  <p:cNvSpPr/>
                  <p:nvPr/>
                </p:nvSpPr>
                <p:spPr>
                  <a:xfrm>
                    <a:off x="2835616" y="4826759"/>
                    <a:ext cx="363900" cy="22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2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9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56" name="Google Shape;156;p1"/>
                  <p:cNvSpPr/>
                  <p:nvPr/>
                </p:nvSpPr>
                <p:spPr>
                  <a:xfrm>
                    <a:off x="3159127" y="4852617"/>
                    <a:ext cx="436200" cy="165600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30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  <p:sp>
                <p:nvSpPr>
                  <p:cNvPr id="157" name="Google Shape;157;p1"/>
                  <p:cNvSpPr/>
                  <p:nvPr/>
                </p:nvSpPr>
                <p:spPr>
                  <a:xfrm>
                    <a:off x="3473131" y="4826306"/>
                    <a:ext cx="373500" cy="2277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1" i="0" lang="en-US" sz="1200" u="none" cap="none" strike="noStrike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3</a:t>
                    </a:r>
                    <a:r>
                      <a:rPr b="1" lang="en-US" sz="1200">
                        <a:solidFill>
                          <a:srgbClr val="535353"/>
                        </a:solidFill>
                        <a:latin typeface="Arial Rounded"/>
                        <a:ea typeface="Arial Rounded"/>
                        <a:cs typeface="Arial Rounded"/>
                        <a:sym typeface="Arial Rounded"/>
                      </a:rPr>
                      <a:t>1</a:t>
                    </a:r>
                    <a:endParaRPr b="1" i="0" sz="1200" u="none" cap="none" strike="noStrike">
                      <a:solidFill>
                        <a:srgbClr val="535353"/>
                      </a:solidFill>
                      <a:latin typeface="Arial Rounded"/>
                      <a:ea typeface="Arial Rounded"/>
                      <a:cs typeface="Arial Rounded"/>
                      <a:sym typeface="Arial Rounded"/>
                    </a:endParaRPr>
                  </a:p>
                </p:txBody>
              </p:sp>
            </p:grpSp>
          </p:grpSp>
        </p:grpSp>
        <p:sp>
          <p:nvSpPr>
            <p:cNvPr id="158" name="Google Shape;158;p1"/>
            <p:cNvSpPr/>
            <p:nvPr/>
          </p:nvSpPr>
          <p:spPr>
            <a:xfrm>
              <a:off x="7036275" y="3572225"/>
              <a:ext cx="387900" cy="204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lang="en-US" sz="1200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32</a:t>
              </a:r>
              <a:endParaRPr b="1" i="0" sz="1200" u="none" cap="none" strike="noStrike">
                <a:solidFill>
                  <a:srgbClr val="535353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159" name="Google Shape;159;p1"/>
            <p:cNvSpPr/>
            <p:nvPr/>
          </p:nvSpPr>
          <p:spPr>
            <a:xfrm>
              <a:off x="7036275" y="4667825"/>
              <a:ext cx="387900" cy="204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lang="en-US" sz="1200">
                  <a:solidFill>
                    <a:srgbClr val="535353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16</a:t>
              </a:r>
              <a:endParaRPr b="1" i="0" sz="1200" u="none" cap="none" strike="noStrike">
                <a:solidFill>
                  <a:srgbClr val="535353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" name="Google Shape;164;g175a86dd7e2_0_0"/>
          <p:cNvGraphicFramePr/>
          <p:nvPr/>
        </p:nvGraphicFramePr>
        <p:xfrm>
          <a:off x="94592" y="2306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{4F5AA8FD-2D77-41D6-8553-88F354EE1715}</a:tableStyleId>
              </a:tblPr>
              <a:tblGrid>
                <a:gridCol w="452100"/>
                <a:gridCol w="1933750"/>
              </a:tblGrid>
              <a:tr h="487975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Top table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487CA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87CA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87CA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87CA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</a:tr>
              <a:tr h="662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87CA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87CA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7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87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8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5" name="Google Shape;165;g175a86dd7e2_0_0"/>
          <p:cNvSpPr txBox="1"/>
          <p:nvPr/>
        </p:nvSpPr>
        <p:spPr>
          <a:xfrm>
            <a:off x="0" y="5686578"/>
            <a:ext cx="2396400" cy="83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45700" spcFirstLastPara="1" rIns="457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detail any dietary requirement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along with any children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highchairs and booster seats required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6" name="Google Shape;166;g175a86dd7e2_0_0"/>
          <p:cNvGraphicFramePr/>
          <p:nvPr/>
        </p:nvGraphicFramePr>
        <p:xfrm>
          <a:off x="7432612" y="2306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{C62CAB2D-F813-42E5-AA10-3ABD151DD2E6}</a:tableStyleId>
              </a:tblPr>
              <a:tblGrid>
                <a:gridCol w="399275"/>
                <a:gridCol w="1707825"/>
                <a:gridCol w="591425"/>
                <a:gridCol w="2011800"/>
              </a:tblGrid>
              <a:tr h="32010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Table 3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  <a:tc hMerge="1"/>
                <a:tc hMerge="1"/>
              </a:tr>
              <a:tr h="405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3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       </a:t>
                      </a:r>
                      <a:r>
                        <a:rPr b="1" lang="en-US" sz="1100" u="none" cap="none" strike="noStrike"/>
                        <a:t>Table 4 details (Please remove this row if you are not sectioning the tables)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BD97"/>
                    </a:solidFill>
                  </a:tcPr>
                </a:tc>
                <a:tc hMerge="1"/>
                <a:tc hMerge="1"/>
                <a:tc hMerge="1"/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r>
                        <a:rPr lang="en-US" sz="1200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r>
                        <a:rPr lang="en-US" sz="1200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r>
                        <a:rPr lang="en-US" sz="1200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r>
                        <a:rPr lang="en-US" sz="1200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r>
                        <a:rPr lang="en-US" sz="1200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267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100" u="none" cap="none" strike="noStrike"/>
                        <a:t>       Table 5 details (Please remove this row if you are not sectioning the tables)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9D64"/>
                    </a:solidFill>
                  </a:tcPr>
                </a:tc>
                <a:tc hMerge="1"/>
                <a:tc hMerge="1"/>
                <a:tc hMerge="1"/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20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487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    </a:t>
                      </a:r>
                      <a:r>
                        <a:rPr b="1" lang="en-US" sz="1100" u="none" cap="none" strike="noStrike"/>
                        <a:t>Table 6 details (Please remove this row if you are not sectioning the tables)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9D64"/>
                    </a:solidFill>
                  </a:tcPr>
                </a:tc>
                <a:tc hMerge="1"/>
                <a:tc hMerge="1"/>
                <a:tc hMerge="1"/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13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14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28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7" name="Google Shape;167;g175a86dd7e2_0_0"/>
          <p:cNvGraphicFramePr/>
          <p:nvPr/>
        </p:nvGraphicFramePr>
        <p:xfrm>
          <a:off x="2596114" y="2209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{C62CAB2D-F813-42E5-AA10-3ABD151DD2E6}</a:tableStyleId>
              </a:tblPr>
              <a:tblGrid>
                <a:gridCol w="409750"/>
                <a:gridCol w="1707825"/>
                <a:gridCol w="620325"/>
                <a:gridCol w="1982900"/>
              </a:tblGrid>
              <a:tr h="32010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Table 2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  <a:tc hMerge="1"/>
                <a:tc hMerge="1"/>
              </a:tr>
              <a:tr h="405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5B9BD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6350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       </a:t>
                      </a:r>
                      <a:r>
                        <a:rPr b="1" lang="en-US" sz="1100" u="none" cap="none" strike="noStrike"/>
                        <a:t>Table 1 details (Please remove this row if you are not sectioning the tables)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BD97"/>
                    </a:solidFill>
                  </a:tcPr>
                </a:tc>
                <a:tc hMerge="1"/>
                <a:tc hMerge="1"/>
                <a:tc hMerge="1"/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r>
                        <a:rPr lang="en-US" sz="1200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r>
                        <a:rPr lang="en-US" sz="1200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r>
                        <a:rPr lang="en-US" sz="1200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20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267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100" u="none" cap="none" strike="noStrike"/>
                        <a:t>       Table 2 details (Please remove this row if you are not sectioning the tables)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9D64"/>
                    </a:solidFill>
                  </a:tcPr>
                </a:tc>
                <a:tc hMerge="1"/>
                <a:tc hMerge="1"/>
                <a:tc hMerge="1"/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4875"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    </a:t>
                      </a:r>
                      <a:r>
                        <a:rPr b="1" lang="en-US" sz="1100" u="none" cap="none" strike="noStrike"/>
                        <a:t>Table 3 details (Please remove this row if you are not sectioning the tables)</a:t>
                      </a:r>
                      <a:endParaRPr sz="11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19D64"/>
                    </a:solidFill>
                  </a:tcPr>
                </a:tc>
                <a:tc hMerge="1"/>
                <a:tc hMerge="1"/>
                <a:tc hMerge="1"/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13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r>
                        <a:rPr lang="en-US" sz="1200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/>
                        <a:t>30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r>
                        <a:rPr lang="en-US" sz="1200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0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16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32</a:t>
                      </a:r>
                      <a:endParaRPr sz="12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" name="Google Shape;172;g2da05636343_0_0"/>
          <p:cNvGraphicFramePr/>
          <p:nvPr/>
        </p:nvGraphicFramePr>
        <p:xfrm>
          <a:off x="464324" y="2123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{C62CAB2D-F813-42E5-AA10-3ABD151DD2E6}</a:tableStyleId>
              </a:tblPr>
              <a:tblGrid>
                <a:gridCol w="676275"/>
                <a:gridCol w="2892775"/>
              </a:tblGrid>
              <a:tr h="476700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Table </a:t>
                      </a:r>
                      <a:r>
                        <a:rPr lang="en-US" sz="1200" u="none" cap="none" strike="noStrike">
                          <a:solidFill>
                            <a:srgbClr val="F53F0E"/>
                          </a:solidFill>
                        </a:rPr>
                        <a:t>4/7 </a:t>
                      </a:r>
                      <a:r>
                        <a:rPr b="1" lang="en-US" sz="1200" u="none" cap="none" strike="noStrike"/>
                        <a:t>(Under the mezzanine) details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B3DF"/>
                    </a:solidFill>
                  </a:tcPr>
                </a:tc>
                <a:tc hMerge="1"/>
              </a:tr>
              <a:tr h="47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Seat no.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/>
                        <a:t>Guest Name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3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4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5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6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    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7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8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9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10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11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/>
                        <a:t>12</a:t>
                      </a:r>
                      <a:endParaRPr sz="1400" u="none" cap="none" strike="noStrike"/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Dodmoor</dc:creator>
</cp:coreProperties>
</file>