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</p:sldIdLst>
  <p:sldSz cy="6858000" cx="12192000"/>
  <p:notesSz cx="6858000" cy="9144000"/>
  <p:embeddedFontLst>
    <p:embeddedFont>
      <p:font typeface="Libre Baskerville"/>
      <p:regular r:id="rId9"/>
      <p:bold r:id="rId10"/>
      <p:italic r:id="rId11"/>
    </p:embeddedFont>
    <p:embeddedFont>
      <p:font typeface="Arial Black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g0J3HvcY1RcVGzlp1u7cUbpnzdl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B1C29B0-17F2-4B49-9E4A-6DBACBC7AEFC}">
  <a:tblStyle styleId="{2B1C29B0-17F2-4B49-9E4A-6DBACBC7AEFC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  <a:tcStyle>
        <a:fill>
          <a:solidFill>
            <a:srgbClr val="FFFFFF"/>
          </a:solidFill>
        </a:fill>
      </a:tcStyle>
    </a:band2H>
    <a:band1V>
      <a:tcTxStyle b="off" i="off"/>
    </a:band1V>
    <a:band2V>
      <a:tcTxStyle b="off" i="off"/>
    </a:band2V>
    <a:lastCol>
      <a:tcTxStyle b="off" i="off"/>
    </a:lastCol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50800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chemeClr val="accent5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chemeClr val="accent5"/>
          </a:solidFill>
        </a:fill>
      </a:tcStyle>
    </a:firstRow>
    <a:neCell>
      <a:tcTxStyle b="off" i="off"/>
    </a:neCell>
    <a:nwCell>
      <a:tcTxStyle b="off" i="off"/>
    </a:nwCell>
  </a:tblStyle>
  <a:tblStyle styleId="{999B0E96-D870-41AA-954F-D433375FA7FD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  <a:tcStyle>
        <a:fill>
          <a:solidFill>
            <a:srgbClr val="FFFFFF"/>
          </a:solidFill>
        </a:fill>
      </a:tcStyle>
    </a:band2H>
    <a:band1V>
      <a:tcTxStyle b="off" i="off"/>
    </a:band1V>
    <a:band2V>
      <a:tcTxStyle b="off" i="off"/>
    </a:band2V>
    <a:lastCol>
      <a:tcTxStyle b="off" i="off"/>
    </a:lastCol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50800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4472C4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4472C4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ibreBaskerville-italic.fntdata"/><Relationship Id="rId10" Type="http://schemas.openxmlformats.org/officeDocument/2006/relationships/font" Target="fonts/LibreBaskerville-bold.fntdata"/><Relationship Id="rId13" Type="http://customschemas.google.com/relationships/presentationmetadata" Target="metadata"/><Relationship Id="rId12" Type="http://schemas.openxmlformats.org/officeDocument/2006/relationships/font" Target="fonts/ArialBlack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LibreBaskervill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7" name="Google Shape;16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75a86dd7e2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5" name="Google Shape;175;g175a86dd7e2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1pPr>
            <a:lvl2pPr indent="-228600" lvl="1" marL="9144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2pPr>
            <a:lvl3pPr indent="-228600" lvl="2" marL="1371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3pPr>
            <a:lvl4pPr indent="-228600" lvl="3" marL="18288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4pPr>
            <a:lvl5pPr indent="-228600" lvl="4" marL="22860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" name="Google Shape;12;p4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 sz="2400">
                <a:solidFill>
                  <a:srgbClr val="888888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  <a:defRPr b="1"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2" type="body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37" name="Google Shape;37;p11"/>
          <p:cNvSpPr txBox="1"/>
          <p:nvPr>
            <p:ph idx="1" type="body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1pPr>
            <a:lvl2pPr indent="-4318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2pPr>
            <a:lvl3pPr indent="-4318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3pPr>
            <a:lvl4pPr indent="-4318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4pPr>
            <a:lvl5pPr indent="-4318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200"/>
              <a:buChar char="•"/>
              <a:defRPr sz="32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2" type="body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1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42" name="Google Shape;42;p12"/>
          <p:cNvSpPr/>
          <p:nvPr>
            <p:ph idx="2" type="pic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2"/>
          <p:cNvSpPr txBox="1"/>
          <p:nvPr>
            <p:ph idx="1" type="body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  <a:defRPr sz="1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2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0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  <a:defRPr b="0" i="0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64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64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64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64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64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64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 txBox="1"/>
          <p:nvPr>
            <p:ph idx="12" type="sldNum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sp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"/>
          <p:cNvSpPr txBox="1"/>
          <p:nvPr/>
        </p:nvSpPr>
        <p:spPr>
          <a:xfrm>
            <a:off x="596864" y="482356"/>
            <a:ext cx="5260695" cy="36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Names of couple and wedding date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23602" y="5046740"/>
            <a:ext cx="11424300" cy="17542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Trestles with Top table and square table on the mezzanine- 88 guests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b="1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diagram shows the maximum number of seats on each table, if you have a lower number of guests we would recommend removing 2 guests from Table 4 first, followed by an equal number across Table 2 and 3.  We will even out the place settings along the table so if you have one less on one side of a table there will not be a gap in the settings. If you have any babies requiring a pushchair, we’d recommend placing these guests a the end of the table under the mezzanine. The square table on the mezzanine floor can seat up to 14 guests, with three seats on either end and 4 seats down each side.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your display table plan you may find it easier to split the long tables into 3 areas (i.e. Table 2 becomes Table 1, 2 and 3 and Table 3 becomes Table 4, 5 and 6– see the numbers in blue) or show it diagrammatically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1" name="Google Shape;51;p1"/>
          <p:cNvGrpSpPr/>
          <p:nvPr/>
        </p:nvGrpSpPr>
        <p:grpSpPr>
          <a:xfrm>
            <a:off x="763001" y="2173487"/>
            <a:ext cx="1031499" cy="2598810"/>
            <a:chOff x="763001" y="2173487"/>
            <a:chExt cx="1031499" cy="2598810"/>
          </a:xfrm>
        </p:grpSpPr>
        <p:grpSp>
          <p:nvGrpSpPr>
            <p:cNvPr id="52" name="Google Shape;52;p1"/>
            <p:cNvGrpSpPr/>
            <p:nvPr/>
          </p:nvGrpSpPr>
          <p:grpSpPr>
            <a:xfrm>
              <a:off x="763001" y="2173487"/>
              <a:ext cx="1031499" cy="2598810"/>
              <a:chOff x="56069" y="17875"/>
              <a:chExt cx="1031497" cy="2598808"/>
            </a:xfrm>
          </p:grpSpPr>
          <p:sp>
            <p:nvSpPr>
              <p:cNvPr id="53" name="Google Shape;53;p1"/>
              <p:cNvSpPr/>
              <p:nvPr/>
            </p:nvSpPr>
            <p:spPr>
              <a:xfrm rot="5400000">
                <a:off x="-295884" y="694825"/>
                <a:ext cx="2060400" cy="706500"/>
              </a:xfrm>
              <a:prstGeom prst="rect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900"/>
                  <a:buFont typeface="Libre Baskerville"/>
                  <a:buNone/>
                </a:pPr>
                <a:r>
                  <a:t/>
                </a:r>
                <a:endParaRPr b="0" i="0" sz="900" u="none" cap="none" strike="noStrike">
                  <a:solidFill>
                    <a:srgbClr val="44546A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54" name="Google Shape;54;p1"/>
              <p:cNvSpPr txBox="1"/>
              <p:nvPr/>
            </p:nvSpPr>
            <p:spPr>
              <a:xfrm rot="5400000">
                <a:off x="-1051231" y="1232483"/>
                <a:ext cx="24915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44546A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</a:t>
                </a:r>
                <a:r>
                  <a:rPr b="0" i="0" lang="en-US" sz="1200" u="none" cap="none" strike="noStrike">
                    <a:solidFill>
                      <a:srgbClr val="44546A"/>
                    </a:solidFill>
                    <a:latin typeface="Libre Baskerville"/>
                    <a:ea typeface="Libre Baskerville"/>
                    <a:cs typeface="Libre Baskerville"/>
                    <a:sym typeface="Libre Baskerville"/>
                  </a:rPr>
                  <a:t>     </a:t>
                </a:r>
                <a:r>
                  <a:rPr b="1" i="0" lang="en-US" sz="1200" u="none" cap="none" strike="noStrike">
                    <a:solidFill>
                      <a:srgbClr val="44546A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2     3     4    5     6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5" name="Google Shape;55;p1"/>
            <p:cNvSpPr txBox="1"/>
            <p:nvPr/>
          </p:nvSpPr>
          <p:spPr>
            <a:xfrm rot="5400000">
              <a:off x="882369" y="3125267"/>
              <a:ext cx="1154014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Top Table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6" name="Google Shape;56;p1"/>
          <p:cNvSpPr/>
          <p:nvPr/>
        </p:nvSpPr>
        <p:spPr>
          <a:xfrm>
            <a:off x="8031668" y="611463"/>
            <a:ext cx="436282" cy="2276178"/>
          </a:xfrm>
          <a:custGeom>
            <a:rect b="b" l="l" r="r" t="t"/>
            <a:pathLst>
              <a:path extrusionOk="0" h="21600" w="16206">
                <a:moveTo>
                  <a:pt x="14981" y="21600"/>
                </a:moveTo>
                <a:cubicBezTo>
                  <a:pt x="-5394" y="14119"/>
                  <a:pt x="-4986" y="6919"/>
                  <a:pt x="16206" y="0"/>
                </a:cubicBezTo>
              </a:path>
            </a:pathLst>
          </a:custGeom>
          <a:noFill/>
          <a:ln cap="flat" cmpd="sng" w="12700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6885135" y="299842"/>
            <a:ext cx="1807362" cy="3330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Mezzanine floor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8" name="Google Shape;58;p1"/>
          <p:cNvGrpSpPr/>
          <p:nvPr/>
        </p:nvGrpSpPr>
        <p:grpSpPr>
          <a:xfrm>
            <a:off x="2186101" y="3484297"/>
            <a:ext cx="4916995" cy="1448997"/>
            <a:chOff x="2218746" y="3660120"/>
            <a:chExt cx="4916995" cy="1448997"/>
          </a:xfrm>
        </p:grpSpPr>
        <p:cxnSp>
          <p:nvCxnSpPr>
            <p:cNvPr id="59" name="Google Shape;59;p1"/>
            <p:cNvCxnSpPr/>
            <p:nvPr/>
          </p:nvCxnSpPr>
          <p:spPr>
            <a:xfrm>
              <a:off x="3851173" y="3660120"/>
              <a:ext cx="0" cy="1423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0" name="Google Shape;60;p1"/>
            <p:cNvCxnSpPr/>
            <p:nvPr/>
          </p:nvCxnSpPr>
          <p:spPr>
            <a:xfrm>
              <a:off x="5489860" y="3685317"/>
              <a:ext cx="0" cy="1423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grpSp>
          <p:nvGrpSpPr>
            <p:cNvPr id="61" name="Google Shape;61;p1"/>
            <p:cNvGrpSpPr/>
            <p:nvPr/>
          </p:nvGrpSpPr>
          <p:grpSpPr>
            <a:xfrm>
              <a:off x="2218746" y="3715201"/>
              <a:ext cx="4916995" cy="1318099"/>
              <a:chOff x="2218746" y="3715201"/>
              <a:chExt cx="4916995" cy="1318099"/>
            </a:xfrm>
          </p:grpSpPr>
          <p:sp>
            <p:nvSpPr>
              <p:cNvPr id="62" name="Google Shape;62;p1"/>
              <p:cNvSpPr/>
              <p:nvPr/>
            </p:nvSpPr>
            <p:spPr>
              <a:xfrm>
                <a:off x="2242670" y="3999228"/>
                <a:ext cx="4819349" cy="773071"/>
              </a:xfrm>
              <a:prstGeom prst="rect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900"/>
                  <a:buFont typeface="Libre Baskerville"/>
                  <a:buNone/>
                </a:pPr>
                <a:r>
                  <a:t/>
                </a:r>
                <a:endParaRPr b="0" i="0" sz="900" u="none" cap="none" strike="noStrike">
                  <a:solidFill>
                    <a:srgbClr val="44546A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sp>
            <p:nvSpPr>
              <p:cNvPr id="63" name="Google Shape;63;p1"/>
              <p:cNvSpPr txBox="1"/>
              <p:nvPr/>
            </p:nvSpPr>
            <p:spPr>
              <a:xfrm>
                <a:off x="4314340" y="4125260"/>
                <a:ext cx="1154100" cy="3077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Calibri"/>
                  <a:buNone/>
                </a:pPr>
                <a:r>
                  <a:rPr b="0" i="0" lang="en-US" sz="1400" u="none" cap="none" strike="noStrik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Table 2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" name="Google Shape;64;p1"/>
              <p:cNvSpPr txBox="1"/>
              <p:nvPr/>
            </p:nvSpPr>
            <p:spPr>
              <a:xfrm>
                <a:off x="2770586" y="4503270"/>
                <a:ext cx="1566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5" name="Google Shape;65;p1"/>
              <p:cNvSpPr txBox="1"/>
              <p:nvPr/>
            </p:nvSpPr>
            <p:spPr>
              <a:xfrm>
                <a:off x="4591037" y="4495400"/>
                <a:ext cx="1566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6" name="Google Shape;66;p1"/>
              <p:cNvSpPr txBox="1"/>
              <p:nvPr/>
            </p:nvSpPr>
            <p:spPr>
              <a:xfrm>
                <a:off x="6258842" y="4477630"/>
                <a:ext cx="156600" cy="276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3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67" name="Google Shape;67;p1"/>
              <p:cNvGrpSpPr/>
              <p:nvPr/>
            </p:nvGrpSpPr>
            <p:grpSpPr>
              <a:xfrm>
                <a:off x="2257084" y="4826307"/>
                <a:ext cx="1480888" cy="206993"/>
                <a:chOff x="2257084" y="4826307"/>
                <a:chExt cx="1480888" cy="206993"/>
              </a:xfrm>
            </p:grpSpPr>
            <p:sp>
              <p:nvSpPr>
                <p:cNvPr id="68" name="Google Shape;68;p1"/>
                <p:cNvSpPr/>
                <p:nvPr/>
              </p:nvSpPr>
              <p:spPr>
                <a:xfrm>
                  <a:off x="2257084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</a:t>
                  </a:r>
                  <a:endParaRPr/>
                </a:p>
              </p:txBody>
            </p:sp>
            <p:sp>
              <p:nvSpPr>
                <p:cNvPr id="69" name="Google Shape;69;p1"/>
                <p:cNvSpPr/>
                <p:nvPr/>
              </p:nvSpPr>
              <p:spPr>
                <a:xfrm>
                  <a:off x="2562451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</a:t>
                  </a:r>
                  <a:endParaRPr/>
                </a:p>
              </p:txBody>
            </p:sp>
            <p:sp>
              <p:nvSpPr>
                <p:cNvPr id="70" name="Google Shape;70;p1"/>
                <p:cNvSpPr/>
                <p:nvPr/>
              </p:nvSpPr>
              <p:spPr>
                <a:xfrm>
                  <a:off x="2867817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3</a:t>
                  </a:r>
                  <a:endParaRPr/>
                </a:p>
              </p:txBody>
            </p:sp>
            <p:sp>
              <p:nvSpPr>
                <p:cNvPr id="71" name="Google Shape;71;p1"/>
                <p:cNvSpPr/>
                <p:nvPr/>
              </p:nvSpPr>
              <p:spPr>
                <a:xfrm>
                  <a:off x="3173184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4</a:t>
                  </a:r>
                  <a:endParaRPr/>
                </a:p>
              </p:txBody>
            </p:sp>
            <p:sp>
              <p:nvSpPr>
                <p:cNvPr id="72" name="Google Shape;72;p1"/>
                <p:cNvSpPr/>
                <p:nvPr/>
              </p:nvSpPr>
              <p:spPr>
                <a:xfrm>
                  <a:off x="3473131" y="4826307"/>
                  <a:ext cx="264841" cy="20493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5</a:t>
                  </a:r>
                  <a:endParaRPr/>
                </a:p>
              </p:txBody>
            </p:sp>
          </p:grpSp>
          <p:grpSp>
            <p:nvGrpSpPr>
              <p:cNvPr id="73" name="Google Shape;73;p1"/>
              <p:cNvGrpSpPr/>
              <p:nvPr/>
            </p:nvGrpSpPr>
            <p:grpSpPr>
              <a:xfrm>
                <a:off x="3895770" y="4802823"/>
                <a:ext cx="1664223" cy="227700"/>
                <a:chOff x="2257084" y="4805715"/>
                <a:chExt cx="1664223" cy="227700"/>
              </a:xfrm>
            </p:grpSpPr>
            <p:sp>
              <p:nvSpPr>
                <p:cNvPr id="74" name="Google Shape;74;p1"/>
                <p:cNvSpPr/>
                <p:nvPr/>
              </p:nvSpPr>
              <p:spPr>
                <a:xfrm>
                  <a:off x="2257084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6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75" name="Google Shape;75;p1"/>
                <p:cNvSpPr/>
                <p:nvPr/>
              </p:nvSpPr>
              <p:spPr>
                <a:xfrm>
                  <a:off x="2562451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7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76" name="Google Shape;76;p1"/>
                <p:cNvSpPr/>
                <p:nvPr/>
              </p:nvSpPr>
              <p:spPr>
                <a:xfrm>
                  <a:off x="2867817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8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77" name="Google Shape;77;p1"/>
                <p:cNvSpPr/>
                <p:nvPr/>
              </p:nvSpPr>
              <p:spPr>
                <a:xfrm>
                  <a:off x="3173184" y="4828370"/>
                  <a:ext cx="264841" cy="20493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9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78" name="Google Shape;78;p1"/>
                <p:cNvSpPr/>
                <p:nvPr/>
              </p:nvSpPr>
              <p:spPr>
                <a:xfrm>
                  <a:off x="3485107" y="4805715"/>
                  <a:ext cx="436200" cy="227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1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</a:t>
                  </a: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0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  <p:grpSp>
            <p:nvGrpSpPr>
              <p:cNvPr id="79" name="Google Shape;79;p1"/>
              <p:cNvGrpSpPr/>
              <p:nvPr/>
            </p:nvGrpSpPr>
            <p:grpSpPr>
              <a:xfrm>
                <a:off x="5499763" y="4802835"/>
                <a:ext cx="1599547" cy="227571"/>
                <a:chOff x="2247048" y="4826306"/>
                <a:chExt cx="1599547" cy="227571"/>
              </a:xfrm>
            </p:grpSpPr>
            <p:sp>
              <p:nvSpPr>
                <p:cNvPr id="80" name="Google Shape;80;p1"/>
                <p:cNvSpPr/>
                <p:nvPr/>
              </p:nvSpPr>
              <p:spPr>
                <a:xfrm>
                  <a:off x="2247048" y="4852611"/>
                  <a:ext cx="363974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11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1" name="Google Shape;81;p1"/>
                <p:cNvSpPr/>
                <p:nvPr/>
              </p:nvSpPr>
              <p:spPr>
                <a:xfrm>
                  <a:off x="2498320" y="4856643"/>
                  <a:ext cx="387681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12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2" name="Google Shape;82;p1"/>
                <p:cNvSpPr/>
                <p:nvPr/>
              </p:nvSpPr>
              <p:spPr>
                <a:xfrm>
                  <a:off x="2835616" y="4826759"/>
                  <a:ext cx="363974" cy="22550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13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3" name="Google Shape;83;p1"/>
                <p:cNvSpPr/>
                <p:nvPr/>
              </p:nvSpPr>
              <p:spPr>
                <a:xfrm>
                  <a:off x="3159131" y="4852619"/>
                  <a:ext cx="387600" cy="1656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14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4" name="Google Shape;84;p1"/>
                <p:cNvSpPr/>
                <p:nvPr/>
              </p:nvSpPr>
              <p:spPr>
                <a:xfrm>
                  <a:off x="3473131" y="4826306"/>
                  <a:ext cx="373464" cy="2275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15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  <p:grpSp>
            <p:nvGrpSpPr>
              <p:cNvPr id="85" name="Google Shape;85;p1"/>
              <p:cNvGrpSpPr/>
              <p:nvPr/>
            </p:nvGrpSpPr>
            <p:grpSpPr>
              <a:xfrm>
                <a:off x="2218746" y="3715201"/>
                <a:ext cx="1630297" cy="236845"/>
                <a:chOff x="2217141" y="4795844"/>
                <a:chExt cx="1630297" cy="236845"/>
              </a:xfrm>
            </p:grpSpPr>
            <p:sp>
              <p:nvSpPr>
                <p:cNvPr id="86" name="Google Shape;86;p1"/>
                <p:cNvSpPr/>
                <p:nvPr/>
              </p:nvSpPr>
              <p:spPr>
                <a:xfrm>
                  <a:off x="2217141" y="4831166"/>
                  <a:ext cx="436200" cy="1656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16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7" name="Google Shape;87;p1"/>
                <p:cNvSpPr/>
                <p:nvPr/>
              </p:nvSpPr>
              <p:spPr>
                <a:xfrm>
                  <a:off x="2540314" y="4822075"/>
                  <a:ext cx="387600" cy="1656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17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8" name="Google Shape;88;p1"/>
                <p:cNvSpPr/>
                <p:nvPr/>
              </p:nvSpPr>
              <p:spPr>
                <a:xfrm>
                  <a:off x="2836459" y="4795844"/>
                  <a:ext cx="363974" cy="22550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18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89" name="Google Shape;89;p1"/>
                <p:cNvSpPr/>
                <p:nvPr/>
              </p:nvSpPr>
              <p:spPr>
                <a:xfrm>
                  <a:off x="3169764" y="4831166"/>
                  <a:ext cx="387600" cy="1656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19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0" name="Google Shape;90;p1"/>
                <p:cNvSpPr/>
                <p:nvPr/>
              </p:nvSpPr>
              <p:spPr>
                <a:xfrm>
                  <a:off x="3473974" y="4805118"/>
                  <a:ext cx="373464" cy="2275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20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  <p:grpSp>
            <p:nvGrpSpPr>
              <p:cNvPr id="91" name="Google Shape;91;p1"/>
              <p:cNvGrpSpPr/>
              <p:nvPr/>
            </p:nvGrpSpPr>
            <p:grpSpPr>
              <a:xfrm>
                <a:off x="3906619" y="3724210"/>
                <a:ext cx="1589049" cy="227571"/>
                <a:chOff x="2247048" y="4825883"/>
                <a:chExt cx="1589049" cy="227571"/>
              </a:xfrm>
            </p:grpSpPr>
            <p:sp>
              <p:nvSpPr>
                <p:cNvPr id="92" name="Google Shape;92;p1"/>
                <p:cNvSpPr/>
                <p:nvPr/>
              </p:nvSpPr>
              <p:spPr>
                <a:xfrm>
                  <a:off x="2247048" y="4852611"/>
                  <a:ext cx="363974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21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3" name="Google Shape;93;p1"/>
                <p:cNvSpPr/>
                <p:nvPr/>
              </p:nvSpPr>
              <p:spPr>
                <a:xfrm>
                  <a:off x="2498320" y="4856643"/>
                  <a:ext cx="387681" cy="165742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22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4" name="Google Shape;94;p1"/>
                <p:cNvSpPr/>
                <p:nvPr/>
              </p:nvSpPr>
              <p:spPr>
                <a:xfrm>
                  <a:off x="2835616" y="4826759"/>
                  <a:ext cx="363974" cy="22550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23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5" name="Google Shape;95;p1"/>
                <p:cNvSpPr/>
                <p:nvPr/>
              </p:nvSpPr>
              <p:spPr>
                <a:xfrm>
                  <a:off x="3159125" y="4852621"/>
                  <a:ext cx="436200" cy="1656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24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6" name="Google Shape;96;p1"/>
                <p:cNvSpPr/>
                <p:nvPr/>
              </p:nvSpPr>
              <p:spPr>
                <a:xfrm>
                  <a:off x="3462633" y="4825883"/>
                  <a:ext cx="373464" cy="2275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25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  <p:grpSp>
            <p:nvGrpSpPr>
              <p:cNvPr id="97" name="Google Shape;97;p1"/>
              <p:cNvGrpSpPr/>
              <p:nvPr/>
            </p:nvGrpSpPr>
            <p:grpSpPr>
              <a:xfrm>
                <a:off x="5463895" y="3724210"/>
                <a:ext cx="1671846" cy="227571"/>
                <a:chOff x="2174749" y="4826306"/>
                <a:chExt cx="1671846" cy="227571"/>
              </a:xfrm>
            </p:grpSpPr>
            <p:sp>
              <p:nvSpPr>
                <p:cNvPr id="98" name="Google Shape;98;p1"/>
                <p:cNvSpPr/>
                <p:nvPr/>
              </p:nvSpPr>
              <p:spPr>
                <a:xfrm>
                  <a:off x="2174749" y="4852619"/>
                  <a:ext cx="436200" cy="1656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26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99" name="Google Shape;99;p1"/>
                <p:cNvSpPr/>
                <p:nvPr/>
              </p:nvSpPr>
              <p:spPr>
                <a:xfrm>
                  <a:off x="2498320" y="4856643"/>
                  <a:ext cx="387600" cy="1656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27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100" name="Google Shape;100;p1"/>
                <p:cNvSpPr/>
                <p:nvPr/>
              </p:nvSpPr>
              <p:spPr>
                <a:xfrm>
                  <a:off x="2835616" y="4826759"/>
                  <a:ext cx="363974" cy="22550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28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101" name="Google Shape;101;p1"/>
                <p:cNvSpPr/>
                <p:nvPr/>
              </p:nvSpPr>
              <p:spPr>
                <a:xfrm>
                  <a:off x="3159124" y="4852619"/>
                  <a:ext cx="373500" cy="165600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29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  <p:sp>
              <p:nvSpPr>
                <p:cNvPr id="102" name="Google Shape;102;p1"/>
                <p:cNvSpPr/>
                <p:nvPr/>
              </p:nvSpPr>
              <p:spPr>
                <a:xfrm>
                  <a:off x="3473131" y="4826306"/>
                  <a:ext cx="373464" cy="22757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i="0" lang="en-US" sz="1200" u="none" cap="none" strike="noStrike">
                      <a:solidFill>
                        <a:schemeClr val="lt2"/>
                      </a:solidFill>
                      <a:latin typeface="Arial Rounded"/>
                      <a:ea typeface="Arial Rounded"/>
                      <a:cs typeface="Arial Rounded"/>
                      <a:sym typeface="Arial Rounded"/>
                    </a:rPr>
                    <a:t>30</a:t>
                  </a:r>
                  <a:endParaRPr b="1" i="0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endParaRPr>
                </a:p>
              </p:txBody>
            </p:sp>
          </p:grpSp>
        </p:grpSp>
      </p:grpSp>
      <p:grpSp>
        <p:nvGrpSpPr>
          <p:cNvPr id="103" name="Google Shape;103;p1"/>
          <p:cNvGrpSpPr/>
          <p:nvPr/>
        </p:nvGrpSpPr>
        <p:grpSpPr>
          <a:xfrm>
            <a:off x="8692497" y="3579525"/>
            <a:ext cx="2060400" cy="1258540"/>
            <a:chOff x="8680860" y="3692269"/>
            <a:chExt cx="2060400" cy="1258540"/>
          </a:xfrm>
        </p:grpSpPr>
        <p:sp>
          <p:nvSpPr>
            <p:cNvPr id="104" name="Google Shape;104;p1"/>
            <p:cNvSpPr/>
            <p:nvPr/>
          </p:nvSpPr>
          <p:spPr>
            <a:xfrm>
              <a:off x="8680860" y="3977155"/>
              <a:ext cx="2060400" cy="706500"/>
            </a:xfrm>
            <a:prstGeom prst="rect">
              <a:avLst/>
            </a:prstGeom>
            <a:noFill/>
            <a:ln cap="flat" cmpd="sng" w="12700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45700" lIns="45700" spcFirstLastPara="1" rIns="45700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4546A"/>
                </a:buClr>
                <a:buSzPts val="900"/>
                <a:buFont typeface="Libre Baskerville"/>
                <a:buNone/>
              </a:pPr>
              <a:r>
                <a:t/>
              </a:r>
              <a:endParaRPr b="0" i="0" sz="900" u="none" cap="none" strike="noStrike">
                <a:solidFill>
                  <a:srgbClr val="44546A"/>
                </a:solidFill>
                <a:latin typeface="Libre Baskerville"/>
                <a:ea typeface="Libre Baskerville"/>
                <a:cs typeface="Libre Baskerville"/>
                <a:sym typeface="Libre Baskerville"/>
              </a:endParaRPr>
            </a:p>
          </p:txBody>
        </p:sp>
        <p:sp>
          <p:nvSpPr>
            <p:cNvPr id="105" name="Google Shape;105;p1"/>
            <p:cNvSpPr txBox="1"/>
            <p:nvPr/>
          </p:nvSpPr>
          <p:spPr>
            <a:xfrm>
              <a:off x="9352069" y="4062391"/>
              <a:ext cx="11541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4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"/>
            <p:cNvSpPr txBox="1"/>
            <p:nvPr/>
          </p:nvSpPr>
          <p:spPr>
            <a:xfrm>
              <a:off x="9622422" y="4403963"/>
              <a:ext cx="1566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87949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9100327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9405693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9711060" y="47458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10011007" y="4743816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10373749" y="473197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8705372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9010738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9316105" y="3714909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9628037" y="3692269"/>
              <a:ext cx="436200" cy="22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1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10003998" y="3718571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10312330" y="3723644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12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</p:grpSp>
      <p:grpSp>
        <p:nvGrpSpPr>
          <p:cNvPr id="119" name="Google Shape;119;p1"/>
          <p:cNvGrpSpPr/>
          <p:nvPr/>
        </p:nvGrpSpPr>
        <p:grpSpPr>
          <a:xfrm>
            <a:off x="8811370" y="418650"/>
            <a:ext cx="2309384" cy="2649752"/>
            <a:chOff x="8811370" y="418650"/>
            <a:chExt cx="2309384" cy="2649752"/>
          </a:xfrm>
        </p:grpSpPr>
        <p:sp>
          <p:nvSpPr>
            <p:cNvPr id="120" name="Google Shape;120;p1"/>
            <p:cNvSpPr txBox="1"/>
            <p:nvPr/>
          </p:nvSpPr>
          <p:spPr>
            <a:xfrm>
              <a:off x="9920080" y="1897214"/>
              <a:ext cx="156600" cy="27695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21" name="Google Shape;121;p1"/>
            <p:cNvGrpSpPr/>
            <p:nvPr/>
          </p:nvGrpSpPr>
          <p:grpSpPr>
            <a:xfrm rot="-5400000">
              <a:off x="8641186" y="588834"/>
              <a:ext cx="2649752" cy="2309384"/>
              <a:chOff x="6251327" y="2097853"/>
              <a:chExt cx="2883234" cy="2597235"/>
            </a:xfrm>
          </p:grpSpPr>
          <p:grpSp>
            <p:nvGrpSpPr>
              <p:cNvPr id="122" name="Google Shape;122;p1"/>
              <p:cNvGrpSpPr/>
              <p:nvPr/>
            </p:nvGrpSpPr>
            <p:grpSpPr>
              <a:xfrm>
                <a:off x="6251327" y="2097853"/>
                <a:ext cx="2883234" cy="2597235"/>
                <a:chOff x="3812927" y="2066322"/>
                <a:chExt cx="2883234" cy="2597235"/>
              </a:xfrm>
            </p:grpSpPr>
            <p:grpSp>
              <p:nvGrpSpPr>
                <p:cNvPr id="123" name="Google Shape;123;p1"/>
                <p:cNvGrpSpPr/>
                <p:nvPr/>
              </p:nvGrpSpPr>
              <p:grpSpPr>
                <a:xfrm rot="5400000">
                  <a:off x="3868672" y="2361634"/>
                  <a:ext cx="2246178" cy="2357668"/>
                  <a:chOff x="3617321" y="5761938"/>
                  <a:chExt cx="2782318" cy="504918"/>
                </a:xfrm>
              </p:grpSpPr>
              <p:sp>
                <p:nvSpPr>
                  <p:cNvPr id="124" name="Google Shape;124;p1"/>
                  <p:cNvSpPr/>
                  <p:nvPr/>
                </p:nvSpPr>
                <p:spPr>
                  <a:xfrm>
                    <a:off x="3617321" y="5774476"/>
                    <a:ext cx="2458299" cy="396833"/>
                  </a:xfrm>
                  <a:prstGeom prst="rect">
                    <a:avLst/>
                  </a:prstGeom>
                  <a:noFill/>
                  <a:ln cap="flat" cmpd="sng" w="12700">
                    <a:solidFill>
                      <a:srgbClr val="8DA9DB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1" i="0" sz="1400" u="none" cap="none" strike="noStrike">
                      <a:solidFill>
                        <a:schemeClr val="lt2"/>
                      </a:solidFill>
                      <a:latin typeface="Libre Baskerville"/>
                      <a:ea typeface="Libre Baskerville"/>
                      <a:cs typeface="Libre Baskerville"/>
                      <a:sym typeface="Libre Baskerville"/>
                    </a:endParaRPr>
                  </a:p>
                </p:txBody>
              </p:sp>
              <p:sp>
                <p:nvSpPr>
                  <p:cNvPr id="125" name="Google Shape;125;p1"/>
                  <p:cNvSpPr/>
                  <p:nvPr/>
                </p:nvSpPr>
                <p:spPr>
                  <a:xfrm rot="5400000">
                    <a:off x="6008139" y="5829438"/>
                    <a:ext cx="459000" cy="324000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1" anchor="ctr" bIns="0" lIns="0" spcFirstLastPara="1" rIns="0" wrap="square" tIns="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i="0" lang="en-US" sz="1200" u="none" cap="none" strike="noStrike">
                        <a:solidFill>
                          <a:schemeClr val="lt2"/>
                        </a:solidFill>
                      </a:rPr>
                      <a:t>8 </a:t>
                    </a:r>
                    <a:r>
                      <a:rPr i="0" lang="en-US" sz="1200" u="none" cap="none" strike="noStrike">
                        <a:solidFill>
                          <a:schemeClr val="lt2"/>
                        </a:solidFill>
                      </a:rPr>
                      <a:t>       9      10</a:t>
                    </a:r>
                    <a:r>
                      <a:rPr b="0" i="0" lang="en-US" sz="1200" u="none" cap="none" strike="noStrike">
                        <a:solidFill>
                          <a:schemeClr val="lt2"/>
                        </a:solidFill>
                        <a:latin typeface="Arial Black"/>
                        <a:ea typeface="Arial Black"/>
                        <a:cs typeface="Arial Black"/>
                        <a:sym typeface="Arial Black"/>
                      </a:rPr>
                      <a:t>  </a:t>
                    </a:r>
                    <a:endParaRPr b="0" i="0" sz="1200" u="none" cap="none" strike="noStrike">
                      <a:solidFill>
                        <a:schemeClr val="lt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endParaRPr>
                  </a:p>
                </p:txBody>
              </p:sp>
              <p:sp>
                <p:nvSpPr>
                  <p:cNvPr id="126" name="Google Shape;126;p1"/>
                  <p:cNvSpPr/>
                  <p:nvPr/>
                </p:nvSpPr>
                <p:spPr>
                  <a:xfrm>
                    <a:off x="3684169" y="6177583"/>
                    <a:ext cx="2324603" cy="89273"/>
                  </a:xfrm>
                  <a:prstGeom prst="rect">
                    <a:avLst/>
                  </a:prstGeom>
                  <a:solidFill>
                    <a:schemeClr val="lt1"/>
                  </a:solidFill>
                  <a:ln>
                    <a:noFill/>
                  </a:ln>
                </p:spPr>
                <p:txBody>
                  <a:bodyPr anchorCtr="1" anchor="ctr" bIns="0" lIns="0" spcFirstLastPara="1" rIns="0" wrap="square" tIns="0">
                    <a:noAutofit/>
                  </a:bodyPr>
                  <a:lstStyle/>
                  <a:p>
                    <a:pPr indent="0" lvl="0" marL="0" marR="0" rtl="0" algn="ctr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i="0" lang="en-US" sz="1200" u="none" cap="none" strike="noStrike">
                        <a:solidFill>
                          <a:schemeClr val="lt2"/>
                        </a:solidFill>
                      </a:rPr>
                      <a:t>14     13     12      11</a:t>
                    </a:r>
                    <a:endParaRPr i="0" sz="1200" u="none" cap="none" strike="noStrike">
                      <a:solidFill>
                        <a:schemeClr val="lt2"/>
                      </a:solidFill>
                    </a:endParaRPr>
                  </a:p>
                </p:txBody>
              </p:sp>
            </p:grpSp>
            <p:sp>
              <p:nvSpPr>
                <p:cNvPr id="127" name="Google Shape;127;p1"/>
                <p:cNvSpPr/>
                <p:nvPr/>
              </p:nvSpPr>
              <p:spPr>
                <a:xfrm rot="5400000">
                  <a:off x="5377313" y="3146918"/>
                  <a:ext cx="2112176" cy="525519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i="0" lang="en-US" sz="1200" u="none" cap="none" strike="noStrike">
                      <a:solidFill>
                        <a:schemeClr val="lt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   </a:t>
                  </a:r>
                  <a:r>
                    <a:rPr i="0" lang="en-US" sz="1200" u="none" cap="none" strike="noStrike">
                      <a:solidFill>
                        <a:schemeClr val="lt2"/>
                      </a:solidFill>
                    </a:rPr>
                    <a:t>4       5       6     7</a:t>
                  </a:r>
                  <a:r>
                    <a:rPr b="0" i="0" lang="en-US" sz="1200" u="none" cap="none" strike="noStrike">
                      <a:solidFill>
                        <a:schemeClr val="lt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       </a:t>
                  </a:r>
                  <a:endParaRPr b="0" i="0" sz="1200" u="none" cap="none" strike="noStrike">
                    <a:solidFill>
                      <a:schemeClr val="lt2"/>
                    </a:solidFill>
                    <a:latin typeface="Arial Black"/>
                    <a:ea typeface="Arial Black"/>
                    <a:cs typeface="Arial Black"/>
                    <a:sym typeface="Arial Black"/>
                  </a:endParaRPr>
                </a:p>
              </p:txBody>
            </p:sp>
            <p:sp>
              <p:nvSpPr>
                <p:cNvPr id="128" name="Google Shape;128;p1"/>
                <p:cNvSpPr/>
                <p:nvPr/>
              </p:nvSpPr>
              <p:spPr>
                <a:xfrm>
                  <a:off x="4100106" y="2066322"/>
                  <a:ext cx="2143038" cy="261584"/>
                </a:xfrm>
                <a:prstGeom prst="rect">
                  <a:avLst/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anchorCtr="1" anchor="ctr" bIns="0" lIns="0" spcFirstLastPara="1" rIns="0" wrap="square" tIns="0">
                  <a:noAutofit/>
                </a:bodyPr>
                <a:lstStyle/>
                <a:p>
                  <a:pPr indent="0" lvl="0" marL="0" marR="0" rtl="0" algn="ctr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0" i="0" lang="en-US" sz="1200" u="none" cap="none" strike="noStrike">
                      <a:solidFill>
                        <a:schemeClr val="lt2"/>
                      </a:solidFill>
                      <a:latin typeface="Arial Black"/>
                      <a:ea typeface="Arial Black"/>
                      <a:cs typeface="Arial Black"/>
                      <a:sym typeface="Arial Black"/>
                    </a:rPr>
                    <a:t> </a:t>
                  </a:r>
                  <a:r>
                    <a:rPr i="0" lang="en-US" sz="1200" u="none" cap="none" strike="noStrike">
                      <a:solidFill>
                        <a:schemeClr val="lt2"/>
                      </a:solidFill>
                    </a:rPr>
                    <a:t>1        2       3</a:t>
                  </a:r>
                  <a:endParaRPr i="0" sz="1200" u="none" cap="none" strike="noStrike">
                    <a:solidFill>
                      <a:schemeClr val="lt2"/>
                    </a:solidFill>
                  </a:endParaRPr>
                </a:p>
              </p:txBody>
            </p:sp>
          </p:grpSp>
          <p:sp>
            <p:nvSpPr>
              <p:cNvPr id="129" name="Google Shape;129;p1"/>
              <p:cNvSpPr txBox="1"/>
              <p:nvPr/>
            </p:nvSpPr>
            <p:spPr>
              <a:xfrm rot="5400000">
                <a:off x="7235497" y="3337604"/>
                <a:ext cx="945381" cy="3348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US" sz="14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Table 5 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30" name="Google Shape;130;p1"/>
          <p:cNvGrpSpPr/>
          <p:nvPr/>
        </p:nvGrpSpPr>
        <p:grpSpPr>
          <a:xfrm>
            <a:off x="2315362" y="1347447"/>
            <a:ext cx="4327868" cy="1435576"/>
            <a:chOff x="2185481" y="1316899"/>
            <a:chExt cx="4327868" cy="1435576"/>
          </a:xfrm>
        </p:grpSpPr>
        <p:sp>
          <p:nvSpPr>
            <p:cNvPr id="131" name="Google Shape;131;p1"/>
            <p:cNvSpPr txBox="1"/>
            <p:nvPr/>
          </p:nvSpPr>
          <p:spPr>
            <a:xfrm>
              <a:off x="3815562" y="1779698"/>
              <a:ext cx="896400" cy="30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alibri"/>
                <a:buNone/>
              </a:pPr>
              <a:r>
                <a:rPr b="0" i="0" lang="en-US" sz="1400" u="none" cap="none" strike="noStrik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Table 3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32" name="Google Shape;132;p1"/>
            <p:cNvCxnSpPr/>
            <p:nvPr/>
          </p:nvCxnSpPr>
          <p:spPr>
            <a:xfrm>
              <a:off x="3509010" y="1316899"/>
              <a:ext cx="0" cy="14238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sp>
          <p:nvSpPr>
            <p:cNvPr id="133" name="Google Shape;133;p1"/>
            <p:cNvSpPr txBox="1"/>
            <p:nvPr/>
          </p:nvSpPr>
          <p:spPr>
            <a:xfrm>
              <a:off x="2661906" y="2116943"/>
              <a:ext cx="156712" cy="2692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"/>
            <p:cNvSpPr txBox="1"/>
            <p:nvPr/>
          </p:nvSpPr>
          <p:spPr>
            <a:xfrm>
              <a:off x="4013182" y="2135636"/>
              <a:ext cx="156712" cy="26924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E75B6"/>
                </a:buClr>
                <a:buSzPts val="1200"/>
                <a:buFont typeface="Arial Rounded"/>
                <a:buNone/>
              </a:pPr>
              <a:r>
                <a:rPr b="1" i="0" lang="en-US" sz="1200" u="none" cap="none" strike="noStrike">
                  <a:solidFill>
                    <a:srgbClr val="2E75B6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2205475" y="2450733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</a:t>
              </a:r>
              <a:endParaRPr/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2521314" y="2450733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</a:t>
              </a:r>
              <a:endParaRPr/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2858933" y="2452497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3</a:t>
              </a:r>
              <a:endParaRPr/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3144031" y="2445493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4</a:t>
              </a:r>
              <a:endParaRPr/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3567292" y="2434211"/>
              <a:ext cx="264841" cy="20493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5</a:t>
              </a:r>
              <a:endParaRPr/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3916473" y="2445731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4241052" y="2445493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4599548" y="2435375"/>
              <a:ext cx="264841" cy="20493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2189117" y="1470202"/>
              <a:ext cx="436200" cy="165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14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2512251" y="1433184"/>
              <a:ext cx="373464" cy="2275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15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2822403" y="1474850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16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3101967" y="1467252"/>
              <a:ext cx="387681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17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3525971" y="1439497"/>
              <a:ext cx="363974" cy="225509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18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3880471" y="1457227"/>
              <a:ext cx="436200" cy="165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19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4171524" y="1429912"/>
              <a:ext cx="373464" cy="2275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20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4489630" y="1464789"/>
              <a:ext cx="363974" cy="165742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rPr>
                <a:t>21</a:t>
              </a:r>
              <a:endParaRPr b="1" i="0" sz="1200" u="none" cap="none" strike="noStrike">
                <a:solidFill>
                  <a:schemeClr val="lt2"/>
                </a:solidFill>
                <a:latin typeface="Arial Rounded"/>
                <a:ea typeface="Arial Rounded"/>
                <a:cs typeface="Arial Rounded"/>
                <a:sym typeface="Arial Rounded"/>
              </a:endParaRPr>
            </a:p>
          </p:txBody>
        </p:sp>
        <p:grpSp>
          <p:nvGrpSpPr>
            <p:cNvPr id="151" name="Google Shape;151;p1"/>
            <p:cNvGrpSpPr/>
            <p:nvPr/>
          </p:nvGrpSpPr>
          <p:grpSpPr>
            <a:xfrm>
              <a:off x="2185481" y="1328675"/>
              <a:ext cx="4327868" cy="1423800"/>
              <a:chOff x="2215314" y="1316849"/>
              <a:chExt cx="4327868" cy="1423800"/>
            </a:xfrm>
          </p:grpSpPr>
          <p:sp>
            <p:nvSpPr>
              <p:cNvPr id="152" name="Google Shape;152;p1"/>
              <p:cNvSpPr/>
              <p:nvPr/>
            </p:nvSpPr>
            <p:spPr>
              <a:xfrm>
                <a:off x="2215314" y="1669092"/>
                <a:ext cx="4246324" cy="676531"/>
              </a:xfrm>
              <a:prstGeom prst="rect">
                <a:avLst/>
              </a:prstGeom>
              <a:noFill/>
              <a:ln cap="flat" cmpd="sng" w="127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45700" spcFirstLastPara="1" rIns="45700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44546A"/>
                  </a:buClr>
                  <a:buSzPts val="900"/>
                  <a:buFont typeface="Libre Baskerville"/>
                  <a:buNone/>
                </a:pPr>
                <a:r>
                  <a:t/>
                </a:r>
                <a:endParaRPr b="0" i="0" sz="900" u="none" cap="none" strike="noStrike">
                  <a:solidFill>
                    <a:srgbClr val="44546A"/>
                  </a:solidFill>
                  <a:latin typeface="Libre Baskerville"/>
                  <a:ea typeface="Libre Baskerville"/>
                  <a:cs typeface="Libre Baskerville"/>
                  <a:sym typeface="Libre Baskerville"/>
                </a:endParaRPr>
              </a:p>
            </p:txBody>
          </p:sp>
          <p:cxnSp>
            <p:nvCxnSpPr>
              <p:cNvPr id="153" name="Google Shape;153;p1"/>
              <p:cNvCxnSpPr/>
              <p:nvPr/>
            </p:nvCxnSpPr>
            <p:spPr>
              <a:xfrm>
                <a:off x="4891560" y="1316849"/>
                <a:ext cx="0" cy="1423800"/>
              </a:xfrm>
              <a:prstGeom prst="straightConnector1">
                <a:avLst/>
              </a:prstGeom>
              <a:noFill/>
              <a:ln cap="flat" cmpd="sng" w="9525">
                <a:solidFill>
                  <a:schemeClr val="accent1"/>
                </a:solidFill>
                <a:prstDash val="solid"/>
                <a:miter lim="8000"/>
                <a:headEnd len="sm" w="sm" type="none"/>
                <a:tailEnd len="sm" w="sm" type="none"/>
              </a:ln>
            </p:spPr>
          </p:cxnSp>
          <p:sp>
            <p:nvSpPr>
              <p:cNvPr id="154" name="Google Shape;154;p1"/>
              <p:cNvSpPr txBox="1"/>
              <p:nvPr/>
            </p:nvSpPr>
            <p:spPr>
              <a:xfrm>
                <a:off x="5545449" y="2076258"/>
                <a:ext cx="156712" cy="2692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45700" spcFirstLastPara="1" rIns="45700" wrap="square" tIns="45700">
                <a:sp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2E75B6"/>
                  </a:buClr>
                  <a:buSzPts val="1200"/>
                  <a:buFont typeface="Arial Rounded"/>
                  <a:buNone/>
                </a:pPr>
                <a:r>
                  <a:rPr b="1" i="0" lang="en-US" sz="1200" u="none" cap="none" strike="noStrike">
                    <a:solidFill>
                      <a:srgbClr val="2E75B6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6</a:t>
                </a:r>
                <a:endParaRPr b="0" i="0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55" name="Google Shape;155;p1"/>
              <p:cNvSpPr/>
              <p:nvPr/>
            </p:nvSpPr>
            <p:spPr>
              <a:xfrm>
                <a:off x="4934736" y="2433667"/>
                <a:ext cx="264841" cy="20493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9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56" name="Google Shape;156;p1"/>
              <p:cNvSpPr/>
              <p:nvPr/>
            </p:nvSpPr>
            <p:spPr>
              <a:xfrm>
                <a:off x="5214675" y="2423551"/>
                <a:ext cx="436200" cy="227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1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</a:t>
                </a: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0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57" name="Google Shape;157;p1"/>
              <p:cNvSpPr/>
              <p:nvPr/>
            </p:nvSpPr>
            <p:spPr>
              <a:xfrm>
                <a:off x="5560958" y="2460265"/>
                <a:ext cx="363974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11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58" name="Google Shape;158;p1"/>
              <p:cNvSpPr/>
              <p:nvPr/>
            </p:nvSpPr>
            <p:spPr>
              <a:xfrm>
                <a:off x="5841912" y="2453886"/>
                <a:ext cx="387681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12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59" name="Google Shape;159;p1"/>
              <p:cNvSpPr/>
              <p:nvPr/>
            </p:nvSpPr>
            <p:spPr>
              <a:xfrm>
                <a:off x="6179208" y="2424002"/>
                <a:ext cx="363974" cy="22550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13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60" name="Google Shape;160;p1"/>
              <p:cNvSpPr/>
              <p:nvPr/>
            </p:nvSpPr>
            <p:spPr>
              <a:xfrm>
                <a:off x="4910808" y="1459458"/>
                <a:ext cx="387681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22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61" name="Google Shape;161;p1"/>
              <p:cNvSpPr/>
              <p:nvPr/>
            </p:nvSpPr>
            <p:spPr>
              <a:xfrm>
                <a:off x="5248104" y="1429574"/>
                <a:ext cx="363974" cy="225509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23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62" name="Google Shape;162;p1"/>
              <p:cNvSpPr/>
              <p:nvPr/>
            </p:nvSpPr>
            <p:spPr>
              <a:xfrm>
                <a:off x="5571601" y="1455426"/>
                <a:ext cx="436200" cy="1659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24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63" name="Google Shape;163;p1"/>
              <p:cNvSpPr/>
              <p:nvPr/>
            </p:nvSpPr>
            <p:spPr>
              <a:xfrm>
                <a:off x="5865052" y="1418659"/>
                <a:ext cx="373464" cy="22757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25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  <p:sp>
            <p:nvSpPr>
              <p:cNvPr id="164" name="Google Shape;164;p1"/>
              <p:cNvSpPr/>
              <p:nvPr/>
            </p:nvSpPr>
            <p:spPr>
              <a:xfrm>
                <a:off x="6163557" y="1445409"/>
                <a:ext cx="363974" cy="165742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i="0" lang="en-US" sz="1200" u="none" cap="none" strike="noStrike">
                    <a:solidFill>
                      <a:schemeClr val="lt2"/>
                    </a:solidFill>
                    <a:latin typeface="Arial Rounded"/>
                    <a:ea typeface="Arial Rounded"/>
                    <a:cs typeface="Arial Rounded"/>
                    <a:sym typeface="Arial Rounded"/>
                  </a:rPr>
                  <a:t>26</a:t>
                </a:r>
                <a:endParaRPr b="1" i="0" sz="1200" u="none" cap="none" strike="noStrike">
                  <a:solidFill>
                    <a:schemeClr val="lt2"/>
                  </a:solidFill>
                  <a:latin typeface="Arial Rounded"/>
                  <a:ea typeface="Arial Rounded"/>
                  <a:cs typeface="Arial Rounded"/>
                  <a:sym typeface="Arial Rounded"/>
                </a:endParaRPr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9" name="Google Shape;169;p2"/>
          <p:cNvGraphicFramePr/>
          <p:nvPr/>
        </p:nvGraphicFramePr>
        <p:xfrm>
          <a:off x="664413" y="4745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{2B1C29B0-17F2-4B49-9E4A-6DBACBC7AEFC}</a:tableStyleId>
              </a:tblPr>
              <a:tblGrid>
                <a:gridCol w="560450"/>
                <a:gridCol w="2397175"/>
              </a:tblGrid>
              <a:tr h="42807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Top table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8008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87CA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80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70" name="Google Shape;170;p2"/>
          <p:cNvGraphicFramePr/>
          <p:nvPr/>
        </p:nvGraphicFramePr>
        <p:xfrm>
          <a:off x="4365199" y="4745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{2B1C29B0-17F2-4B49-9E4A-6DBACBC7AEFC}</a:tableStyleId>
              </a:tblPr>
              <a:tblGrid>
                <a:gridCol w="676275"/>
                <a:gridCol w="2892775"/>
              </a:tblGrid>
              <a:tr h="4767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</a:t>
                      </a:r>
                      <a:r>
                        <a:rPr lang="en-US" sz="1200" u="none" cap="none" strike="noStrike">
                          <a:solidFill>
                            <a:srgbClr val="F53F0E"/>
                          </a:solidFill>
                        </a:rPr>
                        <a:t>4/7 </a:t>
                      </a:r>
                      <a:r>
                        <a:rPr b="1" lang="en-US" sz="1200" u="none" cap="none" strike="noStrike"/>
                        <a:t>(Under the mezzanine)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476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1" name="Google Shape;171;p2"/>
          <p:cNvSpPr txBox="1"/>
          <p:nvPr/>
        </p:nvSpPr>
        <p:spPr>
          <a:xfrm>
            <a:off x="563229" y="4692864"/>
            <a:ext cx="4986300" cy="461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45700" spcFirstLastPara="1" rIns="45700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Please detail any dietary requirement along with any children, highchairs and booster seats required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2" name="Google Shape;172;p2"/>
          <p:cNvGraphicFramePr/>
          <p:nvPr/>
        </p:nvGraphicFramePr>
        <p:xfrm>
          <a:off x="8259282" y="47452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{2B1C29B0-17F2-4B49-9E4A-6DBACBC7AEFC}</a:tableStyleId>
              </a:tblPr>
              <a:tblGrid>
                <a:gridCol w="676275"/>
                <a:gridCol w="2892775"/>
              </a:tblGrid>
              <a:tr h="476700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</a:t>
                      </a:r>
                      <a:r>
                        <a:rPr b="0" lang="en-US" sz="1200" u="none" cap="none" strike="noStrike">
                          <a:solidFill>
                            <a:srgbClr val="F53F0E"/>
                          </a:solidFill>
                        </a:rPr>
                        <a:t>5</a:t>
                      </a:r>
                      <a:r>
                        <a:rPr lang="en-US" sz="1200" u="none" cap="none" strike="noStrike">
                          <a:solidFill>
                            <a:srgbClr val="F53F0E"/>
                          </a:solidFill>
                        </a:rPr>
                        <a:t>/8 </a:t>
                      </a:r>
                      <a:r>
                        <a:rPr b="1" lang="en-US" sz="1200" u="none" cap="none" strike="noStrike"/>
                        <a:t>(on the mezzanine floor)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</a:tr>
              <a:tr h="4767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400" u="none" cap="none" strike="noStrike"/>
                        <a:t>13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97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4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7" name="Google Shape;177;g175a86dd7e2_0_0"/>
          <p:cNvGraphicFramePr/>
          <p:nvPr/>
        </p:nvGraphicFramePr>
        <p:xfrm>
          <a:off x="711219" y="23067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{2B1C29B0-17F2-4B49-9E4A-6DBACBC7AEFC}</a:tableStyleId>
              </a:tblPr>
              <a:tblGrid>
                <a:gridCol w="399275"/>
                <a:gridCol w="1707825"/>
                <a:gridCol w="620325"/>
                <a:gridCol w="1982900"/>
              </a:tblGrid>
              <a:tr h="3201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2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405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63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   </a:t>
                      </a:r>
                      <a:r>
                        <a:rPr b="1" lang="en-US" sz="1100" u="none" cap="none" strike="noStrike"/>
                        <a:t>Table 1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BD97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26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100" u="none" cap="none" strike="noStrike"/>
                        <a:t>       Table 2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9D64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8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</a:t>
                      </a:r>
                      <a:r>
                        <a:rPr b="1" lang="en-US" sz="1100" u="none" cap="none" strike="noStrike"/>
                        <a:t>Table 3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9D64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13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78" name="Google Shape;178;g175a86dd7e2_0_0"/>
          <p:cNvGraphicFramePr/>
          <p:nvPr/>
        </p:nvGraphicFramePr>
        <p:xfrm>
          <a:off x="5731212" y="23067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{999B0E96-D870-41AA-954F-D433375FA7FD}</a:tableStyleId>
              </a:tblPr>
              <a:tblGrid>
                <a:gridCol w="399275"/>
                <a:gridCol w="1707825"/>
                <a:gridCol w="591425"/>
                <a:gridCol w="2011800"/>
              </a:tblGrid>
              <a:tr h="3201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Table 3 details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3B3DF"/>
                    </a:solidFill>
                  </a:tcPr>
                </a:tc>
                <a:tc hMerge="1"/>
                <a:tc hMerge="1"/>
                <a:tc hMerge="1"/>
              </a:tr>
              <a:tr h="4056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Seat no.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Guest Name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5B9BD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635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   </a:t>
                      </a:r>
                      <a:r>
                        <a:rPr b="1" lang="en-US" sz="1100" u="none" cap="none" strike="noStrike"/>
                        <a:t>Table 4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5BD97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r>
                        <a:rPr lang="en-US" sz="1200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r>
                        <a:rPr lang="en-US" sz="1200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r>
                        <a:rPr lang="en-US" sz="1200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</a:t>
                      </a:r>
                      <a:r>
                        <a:rPr lang="en-US" sz="1200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18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26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100" u="none" cap="none" strike="noStrike"/>
                        <a:t>       Table 5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9D64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  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/>
                        <a:t>19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7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8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9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10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3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04875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US" sz="1200" u="none" cap="none" strike="noStrike"/>
                        <a:t>    </a:t>
                      </a:r>
                      <a:r>
                        <a:rPr b="1" lang="en-US" sz="1100" u="none" cap="none" strike="noStrike"/>
                        <a:t>Table 6 details (Please remove this row if you are not sectioning the tables)</a:t>
                      </a:r>
                      <a:endParaRPr sz="11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19D64"/>
                    </a:solidFill>
                  </a:tcPr>
                </a:tc>
                <a:tc hMerge="1"/>
                <a:tc hMerge="1"/>
                <a:tc hMerge="1"/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11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4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12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5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1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13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 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rPr lang="en-US" sz="1200" u="none" cap="none" strike="noStrike"/>
                        <a:t>2</a:t>
                      </a:r>
                      <a:r>
                        <a:rPr lang="en-US" sz="1200"/>
                        <a:t>6</a:t>
                      </a:r>
                      <a:endParaRPr sz="1400" u="none" cap="none" strike="noStrike"/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Calibri"/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0" marL="0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Dodmoor</dc:creator>
</cp:coreProperties>
</file>