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OV/X78HYdUscmDlScF2OSX/Us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DC5C1F-EDC5-4443-9F70-E236FA5F8D8C}">
  <a:tblStyle styleId="{87DC5C1F-EDC5-4443-9F70-E236FA5F8D8C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FFFFFF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2" Type="http://customschemas.google.com/relationships/presentationmetadata" Target="metadata"/><Relationship Id="rId9" Type="http://schemas.openxmlformats.org/officeDocument/2006/relationships/font" Target="fonts/LibreBaskervil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ec51c8f242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g1ec51c8f24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75a86dd7e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g175a86dd7e2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2" type="body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2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ec51c8f242_0_0"/>
          <p:cNvSpPr txBox="1"/>
          <p:nvPr/>
        </p:nvSpPr>
        <p:spPr>
          <a:xfrm>
            <a:off x="596864" y="482356"/>
            <a:ext cx="526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 of couple and wedding date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1ec51c8f242_0_0"/>
          <p:cNvSpPr txBox="1"/>
          <p:nvPr/>
        </p:nvSpPr>
        <p:spPr>
          <a:xfrm>
            <a:off x="302627" y="5036240"/>
            <a:ext cx="11424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Trestles table layout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 84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guests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diagram shows the maximum number of seats on each table, if you have a lower number of guests we would recommend removing 2 guests from Table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first, followed by an equal number across Table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We will even out the place settings along the table so if you have one less on one side of a table there will not be a gap in the settings. If you have any babies requiring a pushchair, we’d recommend placing these guests a the end of the table under the mezzanine.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your display table plan you may find it easier to split the long tables into 3 areas (i.e. Table 1 becomes Table 1, 2 and 3 and Table 2 becomes Table 4, 5 and 6– see the numbers in blue) or show it diagrammatically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1ec51c8f242_0_0"/>
          <p:cNvSpPr/>
          <p:nvPr/>
        </p:nvSpPr>
        <p:spPr>
          <a:xfrm>
            <a:off x="8031668" y="611463"/>
            <a:ext cx="436266" cy="2276154"/>
          </a:xfrm>
          <a:custGeom>
            <a:rect b="b" l="l" r="r" t="t"/>
            <a:pathLst>
              <a:path extrusionOk="0" h="21600" w="16206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g1ec51c8f242_0_0"/>
          <p:cNvSpPr txBox="1"/>
          <p:nvPr/>
        </p:nvSpPr>
        <p:spPr>
          <a:xfrm>
            <a:off x="6885135" y="299842"/>
            <a:ext cx="180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" name="Google Shape;53;g1ec51c8f242_0_0"/>
          <p:cNvGrpSpPr/>
          <p:nvPr/>
        </p:nvGrpSpPr>
        <p:grpSpPr>
          <a:xfrm>
            <a:off x="8657049" y="3595600"/>
            <a:ext cx="2060400" cy="1258521"/>
            <a:chOff x="8680860" y="3692258"/>
            <a:chExt cx="2060400" cy="1258521"/>
          </a:xfrm>
        </p:grpSpPr>
        <p:sp>
          <p:nvSpPr>
            <p:cNvPr id="54" name="Google Shape;54;g1ec51c8f242_0_0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r>
                <a:t/>
              </a:r>
              <a:endParaRPr b="0" i="0" sz="900" u="none" cap="none" strike="noStrik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55" name="Google Shape;55;g1ec51c8f242_0_0"/>
            <p:cNvSpPr txBox="1"/>
            <p:nvPr/>
          </p:nvSpPr>
          <p:spPr>
            <a:xfrm>
              <a:off x="9377963" y="4081438"/>
              <a:ext cx="1154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3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g1ec51c8f242_0_0"/>
            <p:cNvSpPr txBox="1"/>
            <p:nvPr/>
          </p:nvSpPr>
          <p:spPr>
            <a:xfrm>
              <a:off x="9622422" y="4403963"/>
              <a:ext cx="15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g1ec51c8f242_0_0"/>
            <p:cNvSpPr/>
            <p:nvPr/>
          </p:nvSpPr>
          <p:spPr>
            <a:xfrm>
              <a:off x="8794960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/>
            </a:p>
          </p:txBody>
        </p:sp>
        <p:sp>
          <p:nvSpPr>
            <p:cNvPr id="58" name="Google Shape;58;g1ec51c8f242_0_0"/>
            <p:cNvSpPr/>
            <p:nvPr/>
          </p:nvSpPr>
          <p:spPr>
            <a:xfrm>
              <a:off x="9100327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/>
            </a:p>
          </p:txBody>
        </p:sp>
        <p:sp>
          <p:nvSpPr>
            <p:cNvPr id="59" name="Google Shape;59;g1ec51c8f242_0_0"/>
            <p:cNvSpPr/>
            <p:nvPr/>
          </p:nvSpPr>
          <p:spPr>
            <a:xfrm>
              <a:off x="9405693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/>
            </a:p>
          </p:txBody>
        </p:sp>
        <p:sp>
          <p:nvSpPr>
            <p:cNvPr id="60" name="Google Shape;60;g1ec51c8f242_0_0"/>
            <p:cNvSpPr/>
            <p:nvPr/>
          </p:nvSpPr>
          <p:spPr>
            <a:xfrm>
              <a:off x="9711060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/>
            </a:p>
          </p:txBody>
        </p:sp>
        <p:sp>
          <p:nvSpPr>
            <p:cNvPr id="61" name="Google Shape;61;g1ec51c8f242_0_0"/>
            <p:cNvSpPr/>
            <p:nvPr/>
          </p:nvSpPr>
          <p:spPr>
            <a:xfrm>
              <a:off x="10011007" y="4743816"/>
              <a:ext cx="264900" cy="20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/>
            </a:p>
          </p:txBody>
        </p:sp>
        <p:sp>
          <p:nvSpPr>
            <p:cNvPr id="62" name="Google Shape;62;g1ec51c8f242_0_0"/>
            <p:cNvSpPr/>
            <p:nvPr/>
          </p:nvSpPr>
          <p:spPr>
            <a:xfrm>
              <a:off x="10373749" y="47319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3" name="Google Shape;63;g1ec51c8f242_0_0"/>
            <p:cNvSpPr/>
            <p:nvPr/>
          </p:nvSpPr>
          <p:spPr>
            <a:xfrm>
              <a:off x="8705372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4" name="Google Shape;64;g1ec51c8f242_0_0"/>
            <p:cNvSpPr/>
            <p:nvPr/>
          </p:nvSpPr>
          <p:spPr>
            <a:xfrm>
              <a:off x="9010738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5" name="Google Shape;65;g1ec51c8f242_0_0"/>
            <p:cNvSpPr/>
            <p:nvPr/>
          </p:nvSpPr>
          <p:spPr>
            <a:xfrm>
              <a:off x="9316105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6" name="Google Shape;66;g1ec51c8f242_0_0"/>
            <p:cNvSpPr/>
            <p:nvPr/>
          </p:nvSpPr>
          <p:spPr>
            <a:xfrm>
              <a:off x="9588435" y="3692258"/>
              <a:ext cx="387600" cy="2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7" name="Google Shape;67;g1ec51c8f242_0_0"/>
            <p:cNvSpPr/>
            <p:nvPr/>
          </p:nvSpPr>
          <p:spPr>
            <a:xfrm>
              <a:off x="9931634" y="3718583"/>
              <a:ext cx="436200" cy="16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8" name="Google Shape;68;g1ec51c8f242_0_0"/>
            <p:cNvSpPr/>
            <p:nvPr/>
          </p:nvSpPr>
          <p:spPr>
            <a:xfrm>
              <a:off x="10312330" y="3723644"/>
              <a:ext cx="387600" cy="16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69" name="Google Shape;69;g1ec51c8f242_0_0"/>
          <p:cNvGrpSpPr/>
          <p:nvPr/>
        </p:nvGrpSpPr>
        <p:grpSpPr>
          <a:xfrm>
            <a:off x="1040097" y="1201697"/>
            <a:ext cx="6346127" cy="1446387"/>
            <a:chOff x="1040097" y="1201697"/>
            <a:chExt cx="6346127" cy="1446387"/>
          </a:xfrm>
        </p:grpSpPr>
        <p:grpSp>
          <p:nvGrpSpPr>
            <p:cNvPr id="70" name="Google Shape;70;g1ec51c8f242_0_0"/>
            <p:cNvGrpSpPr/>
            <p:nvPr/>
          </p:nvGrpSpPr>
          <p:grpSpPr>
            <a:xfrm>
              <a:off x="1040097" y="1201697"/>
              <a:ext cx="6300283" cy="1446387"/>
              <a:chOff x="981078" y="3125486"/>
              <a:chExt cx="6186453" cy="1446387"/>
            </a:xfrm>
          </p:grpSpPr>
          <p:cxnSp>
            <p:nvCxnSpPr>
              <p:cNvPr id="71" name="Google Shape;71;g1ec51c8f242_0_0"/>
              <p:cNvCxnSpPr/>
              <p:nvPr/>
            </p:nvCxnSpPr>
            <p:spPr>
              <a:xfrm>
                <a:off x="5316545" y="3148073"/>
                <a:ext cx="0" cy="1423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5B9BD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grpSp>
            <p:nvGrpSpPr>
              <p:cNvPr id="72" name="Google Shape;72;g1ec51c8f242_0_0"/>
              <p:cNvGrpSpPr/>
              <p:nvPr/>
            </p:nvGrpSpPr>
            <p:grpSpPr>
              <a:xfrm>
                <a:off x="981078" y="3125486"/>
                <a:ext cx="6186453" cy="1446357"/>
                <a:chOff x="981104" y="3091410"/>
                <a:chExt cx="6186453" cy="1446357"/>
              </a:xfrm>
            </p:grpSpPr>
            <p:cxnSp>
              <p:nvCxnSpPr>
                <p:cNvPr id="73" name="Google Shape;73;g1ec51c8f242_0_0"/>
                <p:cNvCxnSpPr/>
                <p:nvPr/>
              </p:nvCxnSpPr>
              <p:spPr>
                <a:xfrm>
                  <a:off x="3157165" y="3091410"/>
                  <a:ext cx="0" cy="1423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5B9BD5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</p:cxnSp>
            <p:grpSp>
              <p:nvGrpSpPr>
                <p:cNvPr id="74" name="Google Shape;74;g1ec51c8f242_0_0"/>
                <p:cNvGrpSpPr/>
                <p:nvPr/>
              </p:nvGrpSpPr>
              <p:grpSpPr>
                <a:xfrm>
                  <a:off x="981104" y="3209635"/>
                  <a:ext cx="6186453" cy="1328132"/>
                  <a:chOff x="988087" y="3194976"/>
                  <a:chExt cx="6186453" cy="1328132"/>
                </a:xfrm>
              </p:grpSpPr>
              <p:sp>
                <p:nvSpPr>
                  <p:cNvPr id="75" name="Google Shape;75;g1ec51c8f242_0_0"/>
                  <p:cNvSpPr/>
                  <p:nvPr/>
                </p:nvSpPr>
                <p:spPr>
                  <a:xfrm>
                    <a:off x="1081840" y="3465279"/>
                    <a:ext cx="6092700" cy="773100"/>
                  </a:xfrm>
                  <a:prstGeom prst="rect">
                    <a:avLst/>
                  </a:prstGeom>
                  <a:noFill/>
                  <a:ln cap="flat" cmpd="sng" w="12700">
                    <a:solidFill>
                      <a:srgbClr val="5B9BD5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45700" spcFirstLastPara="1" rIns="45700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44546A"/>
                      </a:buClr>
                      <a:buSzPts val="900"/>
                      <a:buFont typeface="Libre Baskerville"/>
                      <a:buNone/>
                    </a:pPr>
                    <a:r>
                      <a:t/>
                    </a:r>
                    <a:endParaRPr b="0" i="0" sz="900" u="none" cap="none" strike="noStrike">
                      <a:solidFill>
                        <a:srgbClr val="44546A"/>
                      </a:solidFill>
                      <a:latin typeface="Libre Baskerville"/>
                      <a:ea typeface="Libre Baskerville"/>
                      <a:cs typeface="Libre Baskerville"/>
                      <a:sym typeface="Libre Baskerville"/>
                    </a:endParaRPr>
                  </a:p>
                </p:txBody>
              </p:sp>
              <p:grpSp>
                <p:nvGrpSpPr>
                  <p:cNvPr id="76" name="Google Shape;76;g1ec51c8f242_0_0"/>
                  <p:cNvGrpSpPr/>
                  <p:nvPr/>
                </p:nvGrpSpPr>
                <p:grpSpPr>
                  <a:xfrm>
                    <a:off x="988087" y="3194976"/>
                    <a:ext cx="5922361" cy="1328132"/>
                    <a:chOff x="987405" y="3165106"/>
                    <a:chExt cx="5922361" cy="1328132"/>
                  </a:xfrm>
                </p:grpSpPr>
                <p:sp>
                  <p:nvSpPr>
                    <p:cNvPr id="77" name="Google Shape;77;g1ec51c8f242_0_0"/>
                    <p:cNvSpPr txBox="1"/>
                    <p:nvPr/>
                  </p:nvSpPr>
                  <p:spPr>
                    <a:xfrm>
                      <a:off x="3820805" y="3598977"/>
                      <a:ext cx="1274700" cy="3078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Table 1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8" name="Google Shape;78;g1ec51c8f242_0_0"/>
                    <p:cNvSpPr txBox="1"/>
                    <p:nvPr/>
                  </p:nvSpPr>
                  <p:spPr>
                    <a:xfrm>
                      <a:off x="1767016" y="3928527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6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1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9" name="Google Shape;79;g1ec51c8f242_0_0"/>
                    <p:cNvSpPr txBox="1"/>
                    <p:nvPr/>
                  </p:nvSpPr>
                  <p:spPr>
                    <a:xfrm>
                      <a:off x="4045694" y="3962007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6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2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0" name="Google Shape;80;g1ec51c8f242_0_0"/>
                    <p:cNvSpPr txBox="1"/>
                    <p:nvPr/>
                  </p:nvSpPr>
                  <p:spPr>
                    <a:xfrm>
                      <a:off x="6014625" y="3912132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b="1" i="0" sz="1200" u="none" cap="none" strike="noStrike">
                        <a:solidFill>
                          <a:srgbClr val="2E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81" name="Google Shape;81;g1ec51c8f242_0_0"/>
                    <p:cNvGrpSpPr/>
                    <p:nvPr/>
                  </p:nvGrpSpPr>
                  <p:grpSpPr>
                    <a:xfrm>
                      <a:off x="1011761" y="4282934"/>
                      <a:ext cx="1677110" cy="204900"/>
                      <a:chOff x="2257084" y="4828370"/>
                      <a:chExt cx="1518296" cy="204900"/>
                    </a:xfrm>
                  </p:grpSpPr>
                  <p:sp>
                    <p:nvSpPr>
                      <p:cNvPr id="82" name="Google Shape;82;g1ec51c8f242_0_0"/>
                      <p:cNvSpPr/>
                      <p:nvPr/>
                    </p:nvSpPr>
                    <p:spPr>
                      <a:xfrm>
                        <a:off x="2257084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endParaRPr/>
                      </a:p>
                    </p:txBody>
                  </p:sp>
                  <p:sp>
                    <p:nvSpPr>
                      <p:cNvPr id="83" name="Google Shape;83;g1ec51c8f242_0_0"/>
                      <p:cNvSpPr/>
                      <p:nvPr/>
                    </p:nvSpPr>
                    <p:spPr>
                      <a:xfrm>
                        <a:off x="2562451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</a:t>
                        </a:r>
                        <a:endParaRPr/>
                      </a:p>
                    </p:txBody>
                  </p:sp>
                  <p:sp>
                    <p:nvSpPr>
                      <p:cNvPr id="84" name="Google Shape;84;g1ec51c8f242_0_0"/>
                      <p:cNvSpPr/>
                      <p:nvPr/>
                    </p:nvSpPr>
                    <p:spPr>
                      <a:xfrm>
                        <a:off x="2867817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3</a:t>
                        </a:r>
                        <a:endParaRPr/>
                      </a:p>
                    </p:txBody>
                  </p:sp>
                  <p:sp>
                    <p:nvSpPr>
                      <p:cNvPr id="85" name="Google Shape;85;g1ec51c8f242_0_0"/>
                      <p:cNvSpPr/>
                      <p:nvPr/>
                    </p:nvSpPr>
                    <p:spPr>
                      <a:xfrm>
                        <a:off x="3173184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4</a:t>
                        </a:r>
                        <a:endParaRPr/>
                      </a:p>
                    </p:txBody>
                  </p:sp>
                  <p:sp>
                    <p:nvSpPr>
                      <p:cNvPr id="86" name="Google Shape;86;g1ec51c8f242_0_0"/>
                      <p:cNvSpPr/>
                      <p:nvPr/>
                    </p:nvSpPr>
                    <p:spPr>
                      <a:xfrm>
                        <a:off x="3510480" y="4828370"/>
                        <a:ext cx="264900" cy="2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5</a:t>
                        </a:r>
                        <a:endParaRPr/>
                      </a:p>
                    </p:txBody>
                  </p:sp>
                </p:grpSp>
                <p:grpSp>
                  <p:nvGrpSpPr>
                    <p:cNvPr id="87" name="Google Shape;87;g1ec51c8f242_0_0"/>
                    <p:cNvGrpSpPr/>
                    <p:nvPr/>
                  </p:nvGrpSpPr>
                  <p:grpSpPr>
                    <a:xfrm>
                      <a:off x="2777950" y="4257399"/>
                      <a:ext cx="1784746" cy="235839"/>
                      <a:chOff x="2217380" y="4805727"/>
                      <a:chExt cx="1615740" cy="235839"/>
                    </a:xfrm>
                  </p:grpSpPr>
                  <p:sp>
                    <p:nvSpPr>
                      <p:cNvPr id="88" name="Google Shape;88;g1ec51c8f242_0_0"/>
                      <p:cNvSpPr/>
                      <p:nvPr/>
                    </p:nvSpPr>
                    <p:spPr>
                      <a:xfrm>
                        <a:off x="2217380" y="4836666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6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89" name="Google Shape;89;g1ec51c8f242_0_0"/>
                      <p:cNvSpPr/>
                      <p:nvPr/>
                    </p:nvSpPr>
                    <p:spPr>
                      <a:xfrm>
                        <a:off x="2588910" y="4836666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7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0" name="Google Shape;90;g1ec51c8f242_0_0"/>
                      <p:cNvSpPr/>
                      <p:nvPr/>
                    </p:nvSpPr>
                    <p:spPr>
                      <a:xfrm>
                        <a:off x="2867817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8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1" name="Google Shape;91;g1ec51c8f242_0_0"/>
                      <p:cNvSpPr/>
                      <p:nvPr/>
                    </p:nvSpPr>
                    <p:spPr>
                      <a:xfrm>
                        <a:off x="3173184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9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2" name="Google Shape;92;g1ec51c8f242_0_0"/>
                      <p:cNvSpPr/>
                      <p:nvPr/>
                    </p:nvSpPr>
                    <p:spPr>
                      <a:xfrm>
                        <a:off x="3485120" y="4805727"/>
                        <a:ext cx="3480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1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0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</p:grpSp>
                <p:grpSp>
                  <p:nvGrpSpPr>
                    <p:cNvPr id="93" name="Google Shape;93;g1ec51c8f242_0_0"/>
                    <p:cNvGrpSpPr/>
                    <p:nvPr/>
                  </p:nvGrpSpPr>
                  <p:grpSpPr>
                    <a:xfrm>
                      <a:off x="4534070" y="4247200"/>
                      <a:ext cx="1818914" cy="235799"/>
                      <a:chOff x="2199226" y="4816107"/>
                      <a:chExt cx="1646672" cy="235799"/>
                    </a:xfrm>
                  </p:grpSpPr>
                  <p:sp>
                    <p:nvSpPr>
                      <p:cNvPr id="94" name="Google Shape;94;g1ec51c8f242_0_0"/>
                      <p:cNvSpPr/>
                      <p:nvPr/>
                    </p:nvSpPr>
                    <p:spPr>
                      <a:xfrm>
                        <a:off x="2199226" y="4863678"/>
                        <a:ext cx="3639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11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5" name="Google Shape;95;g1ec51c8f242_0_0"/>
                      <p:cNvSpPr/>
                      <p:nvPr/>
                    </p:nvSpPr>
                    <p:spPr>
                      <a:xfrm>
                        <a:off x="2498320" y="4856643"/>
                        <a:ext cx="3876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12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6" name="Google Shape;96;g1ec51c8f242_0_0"/>
                      <p:cNvSpPr/>
                      <p:nvPr/>
                    </p:nvSpPr>
                    <p:spPr>
                      <a:xfrm>
                        <a:off x="2929767" y="4826306"/>
                        <a:ext cx="363900" cy="22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13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7" name="Google Shape;97;g1ec51c8f242_0_0"/>
                      <p:cNvSpPr/>
                      <p:nvPr/>
                    </p:nvSpPr>
                    <p:spPr>
                      <a:xfrm>
                        <a:off x="3215836" y="4852611"/>
                        <a:ext cx="3639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14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98" name="Google Shape;98;g1ec51c8f242_0_0"/>
                      <p:cNvSpPr/>
                      <p:nvPr/>
                    </p:nvSpPr>
                    <p:spPr>
                      <a:xfrm>
                        <a:off x="3472398" y="4816107"/>
                        <a:ext cx="3735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15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</p:grpSp>
                <p:sp>
                  <p:nvSpPr>
                    <p:cNvPr id="99" name="Google Shape;99;g1ec51c8f242_0_0"/>
                    <p:cNvSpPr/>
                    <p:nvPr/>
                  </p:nvSpPr>
                  <p:spPr>
                    <a:xfrm>
                      <a:off x="5920577" y="3226935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00" name="Google Shape;100;g1ec51c8f242_0_0"/>
                    <p:cNvSpPr/>
                    <p:nvPr/>
                  </p:nvSpPr>
                  <p:spPr>
                    <a:xfrm>
                      <a:off x="5594796" y="3226935"/>
                      <a:ext cx="4281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2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grpSp>
                  <p:nvGrpSpPr>
                    <p:cNvPr id="101" name="Google Shape;101;g1ec51c8f242_0_0"/>
                    <p:cNvGrpSpPr/>
                    <p:nvPr/>
                  </p:nvGrpSpPr>
                  <p:grpSpPr>
                    <a:xfrm>
                      <a:off x="987405" y="3165106"/>
                      <a:ext cx="4729257" cy="261040"/>
                      <a:chOff x="1671415" y="3145434"/>
                      <a:chExt cx="4729257" cy="261040"/>
                    </a:xfrm>
                  </p:grpSpPr>
                  <p:sp>
                    <p:nvSpPr>
                      <p:cNvPr id="102" name="Google Shape;102;g1ec51c8f242_0_0"/>
                      <p:cNvSpPr/>
                      <p:nvPr/>
                    </p:nvSpPr>
                    <p:spPr>
                      <a:xfrm>
                        <a:off x="1671415" y="3150626"/>
                        <a:ext cx="402000" cy="22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19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03" name="Google Shape;103;g1ec51c8f242_0_0"/>
                      <p:cNvSpPr/>
                      <p:nvPr/>
                    </p:nvSpPr>
                    <p:spPr>
                      <a:xfrm>
                        <a:off x="1989888" y="3184430"/>
                        <a:ext cx="4020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20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04" name="Google Shape;104;g1ec51c8f242_0_0"/>
                      <p:cNvSpPr/>
                      <p:nvPr/>
                    </p:nvSpPr>
                    <p:spPr>
                      <a:xfrm>
                        <a:off x="2334845" y="3145434"/>
                        <a:ext cx="4125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</a:t>
                        </a: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grpSp>
                    <p:nvGrpSpPr>
                      <p:cNvPr id="105" name="Google Shape;105;g1ec51c8f242_0_0"/>
                      <p:cNvGrpSpPr/>
                      <p:nvPr/>
                    </p:nvGrpSpPr>
                    <p:grpSpPr>
                      <a:xfrm>
                        <a:off x="2708730" y="3159709"/>
                        <a:ext cx="1870394" cy="227700"/>
                        <a:chOff x="2133830" y="4806818"/>
                        <a:chExt cx="1693277" cy="227700"/>
                      </a:xfrm>
                    </p:grpSpPr>
                    <p:sp>
                      <p:nvSpPr>
                        <p:cNvPr id="106" name="Google Shape;106;g1ec51c8f242_0_0"/>
                        <p:cNvSpPr/>
                        <p:nvPr/>
                      </p:nvSpPr>
                      <p:spPr>
                        <a:xfrm>
                          <a:off x="2133830" y="4834762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07" name="Google Shape;107;g1ec51c8f242_0_0"/>
                        <p:cNvSpPr/>
                        <p:nvPr/>
                      </p:nvSpPr>
                      <p:spPr>
                        <a:xfrm>
                          <a:off x="2451478" y="4840710"/>
                          <a:ext cx="3876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08" name="Google Shape;108;g1ec51c8f242_0_0"/>
                        <p:cNvSpPr/>
                        <p:nvPr/>
                      </p:nvSpPr>
                      <p:spPr>
                        <a:xfrm>
                          <a:off x="2778971" y="4816334"/>
                          <a:ext cx="330900" cy="2160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4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09" name="Google Shape;109;g1ec51c8f242_0_0"/>
                        <p:cNvSpPr/>
                        <p:nvPr/>
                      </p:nvSpPr>
                      <p:spPr>
                        <a:xfrm>
                          <a:off x="3187277" y="4837855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5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10" name="Google Shape;110;g1ec51c8f242_0_0"/>
                        <p:cNvSpPr/>
                        <p:nvPr/>
                      </p:nvSpPr>
                      <p:spPr>
                        <a:xfrm>
                          <a:off x="3453607" y="4806818"/>
                          <a:ext cx="373500" cy="22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6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</p:grpSp>
                  <p:grpSp>
                    <p:nvGrpSpPr>
                      <p:cNvPr id="111" name="Google Shape;111;g1ec51c8f242_0_0"/>
                      <p:cNvGrpSpPr/>
                      <p:nvPr/>
                    </p:nvGrpSpPr>
                    <p:grpSpPr>
                      <a:xfrm>
                        <a:off x="4518086" y="3159709"/>
                        <a:ext cx="1882586" cy="246765"/>
                        <a:chOff x="2142316" y="4807241"/>
                        <a:chExt cx="1704315" cy="246765"/>
                      </a:xfrm>
                    </p:grpSpPr>
                    <p:sp>
                      <p:nvSpPr>
                        <p:cNvPr id="112" name="Google Shape;112;g1ec51c8f242_0_0"/>
                        <p:cNvSpPr/>
                        <p:nvPr/>
                      </p:nvSpPr>
                      <p:spPr>
                        <a:xfrm>
                          <a:off x="2142316" y="4831962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7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13" name="Google Shape;113;g1ec51c8f242_0_0"/>
                        <p:cNvSpPr/>
                        <p:nvPr/>
                      </p:nvSpPr>
                      <p:spPr>
                        <a:xfrm>
                          <a:off x="2460232" y="4835484"/>
                          <a:ext cx="3876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8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14" name="Google Shape;114;g1ec51c8f242_0_0"/>
                        <p:cNvSpPr/>
                        <p:nvPr/>
                      </p:nvSpPr>
                      <p:spPr>
                        <a:xfrm>
                          <a:off x="2797676" y="4807241"/>
                          <a:ext cx="363900" cy="22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9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15" name="Google Shape;115;g1ec51c8f242_0_0"/>
                        <p:cNvSpPr/>
                        <p:nvPr/>
                      </p:nvSpPr>
                      <p:spPr>
                        <a:xfrm>
                          <a:off x="3102469" y="4836801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30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16" name="Google Shape;116;g1ec51c8f242_0_0"/>
                        <p:cNvSpPr/>
                        <p:nvPr/>
                      </p:nvSpPr>
                      <p:spPr>
                        <a:xfrm>
                          <a:off x="3473131" y="4826306"/>
                          <a:ext cx="373500" cy="22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1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17" name="Google Shape;117;g1ec51c8f242_0_0"/>
                    <p:cNvSpPr/>
                    <p:nvPr/>
                  </p:nvSpPr>
                  <p:spPr>
                    <a:xfrm>
                      <a:off x="6482030" y="4255334"/>
                      <a:ext cx="362700" cy="227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17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18" name="Google Shape;118;g1ec51c8f242_0_0"/>
                    <p:cNvSpPr/>
                    <p:nvPr/>
                  </p:nvSpPr>
                  <p:spPr>
                    <a:xfrm>
                      <a:off x="6202343" y="4247199"/>
                      <a:ext cx="412500" cy="227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16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19" name="Google Shape;119;g1ec51c8f242_0_0"/>
                    <p:cNvSpPr/>
                    <p:nvPr/>
                  </p:nvSpPr>
                  <p:spPr>
                    <a:xfrm>
                      <a:off x="6202343" y="3232189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4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20" name="Google Shape;120;g1ec51c8f242_0_0"/>
                    <p:cNvSpPr/>
                    <p:nvPr/>
                  </p:nvSpPr>
                  <p:spPr>
                    <a:xfrm>
                      <a:off x="6507766" y="3226935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5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</p:grpSp>
            </p:grpSp>
          </p:grpSp>
        </p:grpSp>
        <p:sp>
          <p:nvSpPr>
            <p:cNvPr id="121" name="Google Shape;121;g1ec51c8f242_0_0"/>
            <p:cNvSpPr/>
            <p:nvPr/>
          </p:nvSpPr>
          <p:spPr>
            <a:xfrm>
              <a:off x="7016924" y="1353175"/>
              <a:ext cx="3693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36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22" name="Google Shape;122;g1ec51c8f242_0_0"/>
            <p:cNvSpPr/>
            <p:nvPr/>
          </p:nvSpPr>
          <p:spPr>
            <a:xfrm>
              <a:off x="6913625" y="2434925"/>
              <a:ext cx="409500" cy="165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18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123" name="Google Shape;123;g1ec51c8f242_0_0"/>
          <p:cNvGrpSpPr/>
          <p:nvPr/>
        </p:nvGrpSpPr>
        <p:grpSpPr>
          <a:xfrm>
            <a:off x="1057037" y="3243478"/>
            <a:ext cx="6283163" cy="1448713"/>
            <a:chOff x="1057037" y="3243478"/>
            <a:chExt cx="6283163" cy="1448713"/>
          </a:xfrm>
        </p:grpSpPr>
        <p:grpSp>
          <p:nvGrpSpPr>
            <p:cNvPr id="124" name="Google Shape;124;g1ec51c8f242_0_0"/>
            <p:cNvGrpSpPr/>
            <p:nvPr/>
          </p:nvGrpSpPr>
          <p:grpSpPr>
            <a:xfrm>
              <a:off x="1057037" y="3243478"/>
              <a:ext cx="6224863" cy="1448713"/>
              <a:chOff x="950410" y="3125486"/>
              <a:chExt cx="6224863" cy="1448713"/>
            </a:xfrm>
          </p:grpSpPr>
          <p:cxnSp>
            <p:nvCxnSpPr>
              <p:cNvPr id="125" name="Google Shape;125;g1ec51c8f242_0_0"/>
              <p:cNvCxnSpPr/>
              <p:nvPr/>
            </p:nvCxnSpPr>
            <p:spPr>
              <a:xfrm>
                <a:off x="5316545" y="3148073"/>
                <a:ext cx="0" cy="1423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5B9BD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grpSp>
            <p:nvGrpSpPr>
              <p:cNvPr id="126" name="Google Shape;126;g1ec51c8f242_0_0"/>
              <p:cNvGrpSpPr/>
              <p:nvPr/>
            </p:nvGrpSpPr>
            <p:grpSpPr>
              <a:xfrm>
                <a:off x="950410" y="3125486"/>
                <a:ext cx="6224863" cy="1448713"/>
                <a:chOff x="950436" y="3091410"/>
                <a:chExt cx="6224863" cy="1448713"/>
              </a:xfrm>
            </p:grpSpPr>
            <p:cxnSp>
              <p:nvCxnSpPr>
                <p:cNvPr id="127" name="Google Shape;127;g1ec51c8f242_0_0"/>
                <p:cNvCxnSpPr/>
                <p:nvPr/>
              </p:nvCxnSpPr>
              <p:spPr>
                <a:xfrm>
                  <a:off x="3157165" y="3091410"/>
                  <a:ext cx="0" cy="1423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5B9BD5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</p:cxnSp>
            <p:grpSp>
              <p:nvGrpSpPr>
                <p:cNvPr id="128" name="Google Shape;128;g1ec51c8f242_0_0"/>
                <p:cNvGrpSpPr/>
                <p:nvPr/>
              </p:nvGrpSpPr>
              <p:grpSpPr>
                <a:xfrm>
                  <a:off x="950436" y="3242975"/>
                  <a:ext cx="6224863" cy="1297148"/>
                  <a:chOff x="957419" y="3228316"/>
                  <a:chExt cx="6224863" cy="1297148"/>
                </a:xfrm>
              </p:grpSpPr>
              <p:sp>
                <p:nvSpPr>
                  <p:cNvPr id="129" name="Google Shape;129;g1ec51c8f242_0_0"/>
                  <p:cNvSpPr/>
                  <p:nvPr/>
                </p:nvSpPr>
                <p:spPr>
                  <a:xfrm>
                    <a:off x="1069782" y="3475498"/>
                    <a:ext cx="6112500" cy="773100"/>
                  </a:xfrm>
                  <a:prstGeom prst="rect">
                    <a:avLst/>
                  </a:prstGeom>
                  <a:noFill/>
                  <a:ln cap="flat" cmpd="sng" w="12700">
                    <a:solidFill>
                      <a:srgbClr val="5B9BD5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45700" spcFirstLastPara="1" rIns="45700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44546A"/>
                      </a:buClr>
                      <a:buSzPts val="900"/>
                      <a:buFont typeface="Libre Baskerville"/>
                      <a:buNone/>
                    </a:pPr>
                    <a:r>
                      <a:t/>
                    </a:r>
                    <a:endParaRPr b="0" i="0" sz="900" u="none" cap="none" strike="noStrike">
                      <a:solidFill>
                        <a:srgbClr val="44546A"/>
                      </a:solidFill>
                      <a:latin typeface="Libre Baskerville"/>
                      <a:ea typeface="Libre Baskerville"/>
                      <a:cs typeface="Libre Baskerville"/>
                      <a:sym typeface="Libre Baskerville"/>
                    </a:endParaRPr>
                  </a:p>
                </p:txBody>
              </p:sp>
              <p:grpSp>
                <p:nvGrpSpPr>
                  <p:cNvPr id="130" name="Google Shape;130;g1ec51c8f242_0_0"/>
                  <p:cNvGrpSpPr/>
                  <p:nvPr/>
                </p:nvGrpSpPr>
                <p:grpSpPr>
                  <a:xfrm>
                    <a:off x="957419" y="3228316"/>
                    <a:ext cx="5959875" cy="1297148"/>
                    <a:chOff x="956737" y="3198446"/>
                    <a:chExt cx="5959875" cy="1297148"/>
                  </a:xfrm>
                </p:grpSpPr>
                <p:sp>
                  <p:nvSpPr>
                    <p:cNvPr id="131" name="Google Shape;131;g1ec51c8f242_0_0"/>
                    <p:cNvSpPr txBox="1"/>
                    <p:nvPr/>
                  </p:nvSpPr>
                  <p:spPr>
                    <a:xfrm>
                      <a:off x="3840742" y="3591211"/>
                      <a:ext cx="1274700" cy="3078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Table 2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2" name="Google Shape;132;g1ec51c8f242_0_0"/>
                    <p:cNvSpPr txBox="1"/>
                    <p:nvPr/>
                  </p:nvSpPr>
                  <p:spPr>
                    <a:xfrm>
                      <a:off x="1767016" y="3928527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6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3" name="Google Shape;133;g1ec51c8f242_0_0"/>
                    <p:cNvSpPr txBox="1"/>
                    <p:nvPr/>
                  </p:nvSpPr>
                  <p:spPr>
                    <a:xfrm>
                      <a:off x="4012909" y="3972004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6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5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34" name="Google Shape;134;g1ec51c8f242_0_0"/>
                    <p:cNvSpPr txBox="1"/>
                    <p:nvPr/>
                  </p:nvSpPr>
                  <p:spPr>
                    <a:xfrm>
                      <a:off x="5972473" y="3954002"/>
                      <a:ext cx="173100" cy="2769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45700" lIns="45700" spcFirstLastPara="1" rIns="45700" wrap="square" tIns="45700">
                      <a:sp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E75B6"/>
                        </a:buClr>
                        <a:buSzPts val="1200"/>
                        <a:buFont typeface="Arial Rounded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2E75B6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6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135" name="Google Shape;135;g1ec51c8f242_0_0"/>
                    <p:cNvGrpSpPr/>
                    <p:nvPr/>
                  </p:nvGrpSpPr>
                  <p:grpSpPr>
                    <a:xfrm>
                      <a:off x="1011761" y="4282934"/>
                      <a:ext cx="1677110" cy="204900"/>
                      <a:chOff x="2257084" y="4828370"/>
                      <a:chExt cx="1518296" cy="204900"/>
                    </a:xfrm>
                  </p:grpSpPr>
                  <p:sp>
                    <p:nvSpPr>
                      <p:cNvPr id="136" name="Google Shape;136;g1ec51c8f242_0_0"/>
                      <p:cNvSpPr/>
                      <p:nvPr/>
                    </p:nvSpPr>
                    <p:spPr>
                      <a:xfrm>
                        <a:off x="2257084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endParaRPr/>
                      </a:p>
                    </p:txBody>
                  </p:sp>
                  <p:sp>
                    <p:nvSpPr>
                      <p:cNvPr id="137" name="Google Shape;137;g1ec51c8f242_0_0"/>
                      <p:cNvSpPr/>
                      <p:nvPr/>
                    </p:nvSpPr>
                    <p:spPr>
                      <a:xfrm>
                        <a:off x="2562451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</a:t>
                        </a:r>
                        <a:endParaRPr/>
                      </a:p>
                    </p:txBody>
                  </p:sp>
                  <p:sp>
                    <p:nvSpPr>
                      <p:cNvPr id="138" name="Google Shape;138;g1ec51c8f242_0_0"/>
                      <p:cNvSpPr/>
                      <p:nvPr/>
                    </p:nvSpPr>
                    <p:spPr>
                      <a:xfrm>
                        <a:off x="2867817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3</a:t>
                        </a:r>
                        <a:endParaRPr/>
                      </a:p>
                    </p:txBody>
                  </p:sp>
                  <p:sp>
                    <p:nvSpPr>
                      <p:cNvPr id="139" name="Google Shape;139;g1ec51c8f242_0_0"/>
                      <p:cNvSpPr/>
                      <p:nvPr/>
                    </p:nvSpPr>
                    <p:spPr>
                      <a:xfrm>
                        <a:off x="3173184" y="4828370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4</a:t>
                        </a:r>
                        <a:endParaRPr/>
                      </a:p>
                    </p:txBody>
                  </p:sp>
                  <p:sp>
                    <p:nvSpPr>
                      <p:cNvPr id="140" name="Google Shape;140;g1ec51c8f242_0_0"/>
                      <p:cNvSpPr/>
                      <p:nvPr/>
                    </p:nvSpPr>
                    <p:spPr>
                      <a:xfrm>
                        <a:off x="3510480" y="4828370"/>
                        <a:ext cx="264900" cy="2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5</a:t>
                        </a:r>
                        <a:endParaRPr/>
                      </a:p>
                    </p:txBody>
                  </p:sp>
                </p:grpSp>
                <p:grpSp>
                  <p:nvGrpSpPr>
                    <p:cNvPr id="141" name="Google Shape;141;g1ec51c8f242_0_0"/>
                    <p:cNvGrpSpPr/>
                    <p:nvPr/>
                  </p:nvGrpSpPr>
                  <p:grpSpPr>
                    <a:xfrm>
                      <a:off x="2777949" y="4267894"/>
                      <a:ext cx="1773441" cy="227700"/>
                      <a:chOff x="2217380" y="4816222"/>
                      <a:chExt cx="1605505" cy="227700"/>
                    </a:xfrm>
                  </p:grpSpPr>
                  <p:sp>
                    <p:nvSpPr>
                      <p:cNvPr id="142" name="Google Shape;142;g1ec51c8f242_0_0"/>
                      <p:cNvSpPr/>
                      <p:nvPr/>
                    </p:nvSpPr>
                    <p:spPr>
                      <a:xfrm>
                        <a:off x="2217380" y="4836666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6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43" name="Google Shape;143;g1ec51c8f242_0_0"/>
                      <p:cNvSpPr/>
                      <p:nvPr/>
                    </p:nvSpPr>
                    <p:spPr>
                      <a:xfrm>
                        <a:off x="2588910" y="4836666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7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44" name="Google Shape;144;g1ec51c8f242_0_0"/>
                      <p:cNvSpPr/>
                      <p:nvPr/>
                    </p:nvSpPr>
                    <p:spPr>
                      <a:xfrm>
                        <a:off x="2856474" y="4838875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8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45" name="Google Shape;145;g1ec51c8f242_0_0"/>
                      <p:cNvSpPr/>
                      <p:nvPr/>
                    </p:nvSpPr>
                    <p:spPr>
                      <a:xfrm>
                        <a:off x="3163989" y="4827544"/>
                        <a:ext cx="264900" cy="204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9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46" name="Google Shape;146;g1ec51c8f242_0_0"/>
                      <p:cNvSpPr/>
                      <p:nvPr/>
                    </p:nvSpPr>
                    <p:spPr>
                      <a:xfrm>
                        <a:off x="3474885" y="4816222"/>
                        <a:ext cx="3480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1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0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</p:grpSp>
                <p:grpSp>
                  <p:nvGrpSpPr>
                    <p:cNvPr id="147" name="Google Shape;147;g1ec51c8f242_0_0"/>
                    <p:cNvGrpSpPr/>
                    <p:nvPr/>
                  </p:nvGrpSpPr>
                  <p:grpSpPr>
                    <a:xfrm>
                      <a:off x="4556419" y="4257399"/>
                      <a:ext cx="1797374" cy="227700"/>
                      <a:chOff x="2219459" y="4826306"/>
                      <a:chExt cx="1627172" cy="227700"/>
                    </a:xfrm>
                  </p:grpSpPr>
                  <p:sp>
                    <p:nvSpPr>
                      <p:cNvPr id="148" name="Google Shape;148;g1ec51c8f242_0_0"/>
                      <p:cNvSpPr/>
                      <p:nvPr/>
                    </p:nvSpPr>
                    <p:spPr>
                      <a:xfrm>
                        <a:off x="2219459" y="4851982"/>
                        <a:ext cx="3639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11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49" name="Google Shape;149;g1ec51c8f242_0_0"/>
                      <p:cNvSpPr/>
                      <p:nvPr/>
                    </p:nvSpPr>
                    <p:spPr>
                      <a:xfrm>
                        <a:off x="2498320" y="4856643"/>
                        <a:ext cx="3876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12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50" name="Google Shape;150;g1ec51c8f242_0_0"/>
                      <p:cNvSpPr/>
                      <p:nvPr/>
                    </p:nvSpPr>
                    <p:spPr>
                      <a:xfrm>
                        <a:off x="2929767" y="4826306"/>
                        <a:ext cx="363900" cy="22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13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51" name="Google Shape;151;g1ec51c8f242_0_0"/>
                      <p:cNvSpPr/>
                      <p:nvPr/>
                    </p:nvSpPr>
                    <p:spPr>
                      <a:xfrm>
                        <a:off x="3215836" y="4852611"/>
                        <a:ext cx="3639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14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52" name="Google Shape;152;g1ec51c8f242_0_0"/>
                      <p:cNvSpPr/>
                      <p:nvPr/>
                    </p:nvSpPr>
                    <p:spPr>
                      <a:xfrm>
                        <a:off x="3473131" y="4826306"/>
                        <a:ext cx="3735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15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</p:grpSp>
                <p:sp>
                  <p:nvSpPr>
                    <p:cNvPr id="153" name="Google Shape;153;g1ec51c8f242_0_0"/>
                    <p:cNvSpPr/>
                    <p:nvPr/>
                  </p:nvSpPr>
                  <p:spPr>
                    <a:xfrm>
                      <a:off x="5920577" y="3226935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33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54" name="Google Shape;154;g1ec51c8f242_0_0"/>
                    <p:cNvSpPr/>
                    <p:nvPr/>
                  </p:nvSpPr>
                  <p:spPr>
                    <a:xfrm>
                      <a:off x="5594796" y="3226935"/>
                      <a:ext cx="4281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2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grpSp>
                  <p:nvGrpSpPr>
                    <p:cNvPr id="155" name="Google Shape;155;g1ec51c8f242_0_0"/>
                    <p:cNvGrpSpPr/>
                    <p:nvPr/>
                  </p:nvGrpSpPr>
                  <p:grpSpPr>
                    <a:xfrm>
                      <a:off x="956737" y="3198446"/>
                      <a:ext cx="4759925" cy="227700"/>
                      <a:chOff x="1640747" y="3178774"/>
                      <a:chExt cx="4759925" cy="227700"/>
                    </a:xfrm>
                  </p:grpSpPr>
                  <p:sp>
                    <p:nvSpPr>
                      <p:cNvPr id="156" name="Google Shape;156;g1ec51c8f242_0_0"/>
                      <p:cNvSpPr/>
                      <p:nvPr/>
                    </p:nvSpPr>
                    <p:spPr>
                      <a:xfrm>
                        <a:off x="1640747" y="3180759"/>
                        <a:ext cx="402000" cy="22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19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57" name="Google Shape;157;g1ec51c8f242_0_0"/>
                      <p:cNvSpPr/>
                      <p:nvPr/>
                    </p:nvSpPr>
                    <p:spPr>
                      <a:xfrm>
                        <a:off x="1979922" y="3205502"/>
                        <a:ext cx="402000" cy="1656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20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sp>
                    <p:nvSpPr>
                      <p:cNvPr id="158" name="Google Shape;158;g1ec51c8f242_0_0"/>
                      <p:cNvSpPr/>
                      <p:nvPr/>
                    </p:nvSpPr>
                    <p:spPr>
                      <a:xfrm>
                        <a:off x="2324392" y="3178774"/>
                        <a:ext cx="412500" cy="22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ctr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b="1" i="0" lang="en-US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2</a:t>
                        </a:r>
                        <a:r>
                          <a:rPr b="1" lang="en-US" sz="1200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rPr>
                          <a:t>1</a:t>
                        </a:r>
                        <a:endParaRPr b="1" i="0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endParaRPr>
                      </a:p>
                    </p:txBody>
                  </p:sp>
                  <p:grpSp>
                    <p:nvGrpSpPr>
                      <p:cNvPr id="159" name="Google Shape;159;g1ec51c8f242_0_0"/>
                      <p:cNvGrpSpPr/>
                      <p:nvPr/>
                    </p:nvGrpSpPr>
                    <p:grpSpPr>
                      <a:xfrm>
                        <a:off x="2709243" y="3178774"/>
                        <a:ext cx="1879851" cy="227700"/>
                        <a:chOff x="2134294" y="4825883"/>
                        <a:chExt cx="1701839" cy="227700"/>
                      </a:xfrm>
                    </p:grpSpPr>
                    <p:sp>
                      <p:nvSpPr>
                        <p:cNvPr id="160" name="Google Shape;160;g1ec51c8f242_0_0"/>
                        <p:cNvSpPr/>
                        <p:nvPr/>
                      </p:nvSpPr>
                      <p:spPr>
                        <a:xfrm>
                          <a:off x="2134294" y="4856219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1" name="Google Shape;161;g1ec51c8f242_0_0"/>
                        <p:cNvSpPr/>
                        <p:nvPr/>
                      </p:nvSpPr>
                      <p:spPr>
                        <a:xfrm>
                          <a:off x="2460929" y="4856219"/>
                          <a:ext cx="3876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2" name="Google Shape;162;g1ec51c8f242_0_0"/>
                        <p:cNvSpPr/>
                        <p:nvPr/>
                      </p:nvSpPr>
                      <p:spPr>
                        <a:xfrm>
                          <a:off x="2787810" y="4825883"/>
                          <a:ext cx="330900" cy="2160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4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3" name="Google Shape;163;g1ec51c8f242_0_0"/>
                        <p:cNvSpPr/>
                        <p:nvPr/>
                      </p:nvSpPr>
                      <p:spPr>
                        <a:xfrm>
                          <a:off x="3187277" y="4837855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5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4" name="Google Shape;164;g1ec51c8f242_0_0"/>
                        <p:cNvSpPr/>
                        <p:nvPr/>
                      </p:nvSpPr>
                      <p:spPr>
                        <a:xfrm>
                          <a:off x="3462633" y="4825883"/>
                          <a:ext cx="373500" cy="22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6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</p:grpSp>
                  <p:grpSp>
                    <p:nvGrpSpPr>
                      <p:cNvPr id="165" name="Google Shape;165;g1ec51c8f242_0_0"/>
                      <p:cNvGrpSpPr/>
                      <p:nvPr/>
                    </p:nvGrpSpPr>
                    <p:grpSpPr>
                      <a:xfrm>
                        <a:off x="4517510" y="3178774"/>
                        <a:ext cx="1883162" cy="227700"/>
                        <a:chOff x="2141795" y="4826306"/>
                        <a:chExt cx="1704836" cy="227700"/>
                      </a:xfrm>
                    </p:grpSpPr>
                    <p:sp>
                      <p:nvSpPr>
                        <p:cNvPr id="166" name="Google Shape;166;g1ec51c8f242_0_0"/>
                        <p:cNvSpPr/>
                        <p:nvPr/>
                      </p:nvSpPr>
                      <p:spPr>
                        <a:xfrm>
                          <a:off x="2141795" y="4852611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7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7" name="Google Shape;167;g1ec51c8f242_0_0"/>
                        <p:cNvSpPr/>
                        <p:nvPr/>
                      </p:nvSpPr>
                      <p:spPr>
                        <a:xfrm>
                          <a:off x="2469222" y="4856642"/>
                          <a:ext cx="3876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8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8" name="Google Shape;168;g1ec51c8f242_0_0"/>
                        <p:cNvSpPr/>
                        <p:nvPr/>
                      </p:nvSpPr>
                      <p:spPr>
                        <a:xfrm>
                          <a:off x="2815512" y="4826306"/>
                          <a:ext cx="363900" cy="22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2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9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69" name="Google Shape;169;g1ec51c8f242_0_0"/>
                        <p:cNvSpPr/>
                        <p:nvPr/>
                      </p:nvSpPr>
                      <p:spPr>
                        <a:xfrm>
                          <a:off x="3120518" y="4852611"/>
                          <a:ext cx="363900" cy="1656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30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  <p:sp>
                      <p:nvSpPr>
                        <p:cNvPr id="170" name="Google Shape;170;g1ec51c8f242_0_0"/>
                        <p:cNvSpPr/>
                        <p:nvPr/>
                      </p:nvSpPr>
                      <p:spPr>
                        <a:xfrm>
                          <a:off x="3473131" y="4826306"/>
                          <a:ext cx="373500" cy="22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ctr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b="1" i="0" lang="en-US" sz="1200" u="none" cap="none" strike="noStrike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3</a:t>
                          </a:r>
                          <a:r>
                            <a:rPr b="1" lang="en-US" sz="1200">
                              <a:solidFill>
                                <a:srgbClr val="535353"/>
                              </a:solidFill>
                              <a:latin typeface="Arial Rounded"/>
                              <a:ea typeface="Arial Rounded"/>
                              <a:cs typeface="Arial Rounded"/>
                              <a:sym typeface="Arial Rounded"/>
                            </a:rPr>
                            <a:t>1</a:t>
                          </a:r>
                          <a:endParaRPr b="1" i="0" sz="1200" u="none" cap="none" strike="noStrike">
                            <a:solidFill>
                              <a:srgbClr val="535353"/>
                            </a:solidFill>
                            <a:latin typeface="Arial Rounded"/>
                            <a:ea typeface="Arial Rounded"/>
                            <a:cs typeface="Arial Rounded"/>
                            <a:sym typeface="Arial Rounded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71" name="Google Shape;171;g1ec51c8f242_0_0"/>
                    <p:cNvSpPr/>
                    <p:nvPr/>
                  </p:nvSpPr>
                  <p:spPr>
                    <a:xfrm>
                      <a:off x="6504112" y="4255337"/>
                      <a:ext cx="412500" cy="227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17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72" name="Google Shape;172;g1ec51c8f242_0_0"/>
                    <p:cNvSpPr/>
                    <p:nvPr/>
                  </p:nvSpPr>
                  <p:spPr>
                    <a:xfrm>
                      <a:off x="6211954" y="4255337"/>
                      <a:ext cx="412500" cy="227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16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73" name="Google Shape;173;g1ec51c8f242_0_0"/>
                    <p:cNvSpPr/>
                    <p:nvPr/>
                  </p:nvSpPr>
                  <p:spPr>
                    <a:xfrm>
                      <a:off x="6211954" y="3221437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4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  <p:sp>
                  <p:nvSpPr>
                    <p:cNvPr id="174" name="Google Shape;174;g1ec51c8f242_0_0"/>
                    <p:cNvSpPr/>
                    <p:nvPr/>
                  </p:nvSpPr>
                  <p:spPr>
                    <a:xfrm>
                      <a:off x="6507766" y="3226935"/>
                      <a:ext cx="402000" cy="1656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3</a:t>
                      </a:r>
                      <a:r>
                        <a:rPr b="1" lang="en-US" sz="1200">
                          <a:solidFill>
                            <a:srgbClr val="535353"/>
                          </a:solidFill>
                          <a:latin typeface="Arial Rounded"/>
                          <a:ea typeface="Arial Rounded"/>
                          <a:cs typeface="Arial Rounded"/>
                          <a:sym typeface="Arial Rounded"/>
                        </a:rPr>
                        <a:t>5</a:t>
                      </a:r>
                      <a:endParaRPr b="1" i="0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endParaRPr>
                    </a:p>
                  </p:txBody>
                </p:sp>
              </p:grpSp>
            </p:grpSp>
          </p:grpSp>
        </p:grpSp>
        <p:sp>
          <p:nvSpPr>
            <p:cNvPr id="175" name="Google Shape;175;g1ec51c8f242_0_0"/>
            <p:cNvSpPr/>
            <p:nvPr/>
          </p:nvSpPr>
          <p:spPr>
            <a:xfrm>
              <a:off x="6970900" y="3412725"/>
              <a:ext cx="3693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36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76" name="Google Shape;176;g1ec51c8f242_0_0"/>
            <p:cNvSpPr/>
            <p:nvPr/>
          </p:nvSpPr>
          <p:spPr>
            <a:xfrm>
              <a:off x="6970900" y="4487175"/>
              <a:ext cx="369300" cy="15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18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" name="Google Shape;181;g175a86dd7e2_0_0"/>
          <p:cNvGraphicFramePr/>
          <p:nvPr/>
        </p:nvGraphicFramePr>
        <p:xfrm>
          <a:off x="721729" y="985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{87DC5C1F-EDC5-4443-9F70-E236FA5F8D8C}</a:tableStyleId>
              </a:tblPr>
              <a:tblGrid>
                <a:gridCol w="411275"/>
                <a:gridCol w="1759150"/>
                <a:gridCol w="638975"/>
                <a:gridCol w="2042500"/>
              </a:tblGrid>
              <a:tr h="3033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1" lang="en-US" sz="1200"/>
                        <a:t>1</a:t>
                      </a:r>
                      <a:r>
                        <a:rPr b="1" lang="en-US" sz="1200" u="none" cap="none" strike="noStrike"/>
                        <a:t>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  <a:tc hMerge="1"/>
                <a:tc hMerge="1"/>
              </a:tr>
              <a:tr h="38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   </a:t>
                      </a:r>
                      <a:r>
                        <a:rPr b="1" lang="en-US" sz="1100" u="none" cap="none" strike="noStrike"/>
                        <a:t>Table 1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BD97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19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</a:rPr>
                        <a:t> Table 2 details (Please remove this row if you are not sectioning the tables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081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30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13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/>
                        <a:t>Table 3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081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16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17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5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18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36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82" name="Google Shape;182;g175a86dd7e2_0_0"/>
          <p:cNvGraphicFramePr/>
          <p:nvPr/>
        </p:nvGraphicFramePr>
        <p:xfrm>
          <a:off x="6243079" y="985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{87DC5C1F-EDC5-4443-9F70-E236FA5F8D8C}</a:tableStyleId>
              </a:tblPr>
              <a:tblGrid>
                <a:gridCol w="411275"/>
                <a:gridCol w="1759150"/>
                <a:gridCol w="638975"/>
                <a:gridCol w="2042500"/>
              </a:tblGrid>
              <a:tr h="3033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1" lang="en-US" sz="1200"/>
                        <a:t>2</a:t>
                      </a:r>
                      <a:r>
                        <a:rPr b="1" lang="en-US" sz="1200" u="none" cap="none" strike="noStrike"/>
                        <a:t>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  <a:tc hMerge="1"/>
                <a:tc hMerge="1"/>
              </a:tr>
              <a:tr h="383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   </a:t>
                      </a:r>
                      <a:r>
                        <a:rPr b="1" lang="en-US" sz="1100" u="none" cap="none" strike="noStrike"/>
                        <a:t>Table 1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BD97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19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chemeClr val="dk1"/>
                          </a:solidFill>
                        </a:rPr>
                        <a:t> Table 2 details (Please remove this row if you are not sectioning the tables</a:t>
                      </a:r>
                      <a:endParaRPr sz="11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081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30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13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7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/>
                        <a:t>Table 3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B081"/>
                    </a:solidFill>
                  </a:tcPr>
                </a:tc>
                <a:tc hMerge="1"/>
                <a:tc hMerge="1"/>
                <a:tc hMerge="1"/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16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4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17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5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3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18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36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7" name="Google Shape;187;p2"/>
          <p:cNvGraphicFramePr/>
          <p:nvPr/>
        </p:nvGraphicFramePr>
        <p:xfrm>
          <a:off x="563229" y="4745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{87DC5C1F-EDC5-4443-9F70-E236FA5F8D8C}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b="1" lang="en-US" sz="1200" u="none" cap="none" strike="noStrike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1200" u="none" cap="none" strike="noStrike">
                          <a:solidFill>
                            <a:srgbClr val="FF0000"/>
                          </a:solidFill>
                        </a:rPr>
                        <a:t>/7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 </a:t>
                      </a:r>
                      <a:r>
                        <a:rPr b="1" lang="en-US" sz="1200" u="none" cap="none" strike="noStrike"/>
                        <a:t>(Under the mezzanine)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8" name="Google Shape;188;p2"/>
          <p:cNvSpPr txBox="1"/>
          <p:nvPr/>
        </p:nvSpPr>
        <p:spPr>
          <a:xfrm>
            <a:off x="563229" y="4692864"/>
            <a:ext cx="4986300" cy="46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Dodmoor</dc:creator>
</cp:coreProperties>
</file>