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Lst>
  <p:sldSz cy="6858000" cx="12192000"/>
  <p:notesSz cx="6858000" cy="9144000"/>
  <p:embeddedFontLst>
    <p:embeddedFont>
      <p:font typeface="Libre Baskerville"/>
      <p:regular r:id="rId8"/>
      <p:bold r:id="rId9"/>
      <p: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ilB4zcgsMssPlsDHmq35V4Tnm/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EC177CA-04D9-4354-BAEA-603F197B7939}">
  <a:tblStyle styleId="{6EC177CA-04D9-4354-BAEA-603F197B7939}" styleName="Table_0">
    <a:wholeTbl>
      <a:tcTxStyle b="off" i="off">
        <a:font>
          <a:latin typeface="Calibri"/>
          <a:ea typeface="Calibri"/>
          <a:cs typeface="Calibri"/>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tcStyle>
        <a:fill>
          <a:solidFill>
            <a:srgbClr val="FFFFFF"/>
          </a:solidFill>
        </a:fill>
      </a:tcStyle>
    </a:band2H>
    <a:band1V>
      <a:tcTxStyle b="off" i="off"/>
    </a:band1V>
    <a:band2V>
      <a:tcTxStyle b="off" i="off"/>
    </a:band2V>
    <a:lastCol>
      <a:tcTxStyle b="off" i="off"/>
    </a:lastCol>
    <a:firstCol>
      <a:tcTxStyle b="on" i="off">
        <a:font>
          <a:latin typeface="Calibri"/>
          <a:ea typeface="Calibri"/>
          <a:cs typeface="Calibri"/>
        </a:font>
        <a:srgbClr val="000000"/>
      </a:tcTxStyle>
      <a:tcStyle>
        <a:tcBdr>
          <a:left>
            <a:ln cap="flat" cmpd="sng" w="9525">
              <a:solidFill>
                <a:schemeClr val="accent5"/>
              </a:solidFill>
              <a:prstDash val="solid"/>
              <a:round/>
              <a:headEnd len="sm" w="sm" type="none"/>
              <a:tailEnd len="sm" w="sm" type="none"/>
            </a:ln>
          </a:left>
          <a:right>
            <a:ln cap="flat" cmpd="sng" w="9525">
              <a:solidFill>
                <a:schemeClr val="accent5"/>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firstCol>
    <a:lastRow>
      <a:tcTxStyle b="on" i="off">
        <a:font>
          <a:latin typeface="Calibri"/>
          <a:ea typeface="Calibri"/>
          <a:cs typeface="Calibri"/>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50800">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Calibri"/>
          <a:ea typeface="Calibri"/>
          <a:cs typeface="Calibri"/>
        </a:font>
        <a:srgbClr val="FFFFFF"/>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chemeClr val="accent5"/>
              </a:solidFill>
              <a:prstDash val="solid"/>
              <a:round/>
              <a:headEnd len="sm" w="sm" type="none"/>
              <a:tailEnd len="sm" w="sm" type="none"/>
            </a:ln>
          </a:top>
          <a:bottom>
            <a:ln cap="flat" cmpd="sng" w="9525">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5"/>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LibreBaskerville-italic.fntdata"/><Relationship Id="rId9" Type="http://schemas.openxmlformats.org/officeDocument/2006/relationships/font" Target="fonts/LibreBaskerville-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ibreBaskervill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75a86dd7e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 name="Google Shape;104;g175a86dd7e2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4"/>
          <p:cNvSpPr txBox="1"/>
          <p:nvPr>
            <p:ph type="title"/>
          </p:nvPr>
        </p:nvSpPr>
        <p:spPr>
          <a:xfrm>
            <a:off x="1524000" y="1122362"/>
            <a:ext cx="9144000" cy="2387601"/>
          </a:xfrm>
          <a:prstGeom prst="rect">
            <a:avLst/>
          </a:prstGeom>
          <a:noFill/>
          <a:ln>
            <a:noFill/>
          </a:ln>
        </p:spPr>
        <p:txBody>
          <a:bodyPr anchorCtr="0" anchor="b" bIns="45700" lIns="45700" spcFirstLastPara="1" rIns="45700" wrap="square" tIns="4570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1" name="Google Shape;11;p4"/>
          <p:cNvSpPr txBox="1"/>
          <p:nvPr>
            <p:ph idx="1" type="body"/>
          </p:nvPr>
        </p:nvSpPr>
        <p:spPr>
          <a:xfrm>
            <a:off x="1524000" y="3602037"/>
            <a:ext cx="9144000" cy="1655763"/>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1000"/>
              </a:spcBef>
              <a:spcAft>
                <a:spcPts val="0"/>
              </a:spcAft>
              <a:buClr>
                <a:srgbClr val="000000"/>
              </a:buClr>
              <a:buSzPts val="2400"/>
              <a:buFont typeface="Calibri"/>
              <a:buNone/>
              <a:defRPr sz="2400"/>
            </a:lvl1pPr>
            <a:lvl2pPr indent="-228600" lvl="1" marL="914400" algn="ctr">
              <a:lnSpc>
                <a:spcPct val="90000"/>
              </a:lnSpc>
              <a:spcBef>
                <a:spcPts val="1000"/>
              </a:spcBef>
              <a:spcAft>
                <a:spcPts val="0"/>
              </a:spcAft>
              <a:buClr>
                <a:srgbClr val="000000"/>
              </a:buClr>
              <a:buSzPts val="2400"/>
              <a:buFont typeface="Calibri"/>
              <a:buNone/>
              <a:defRPr sz="2400"/>
            </a:lvl2pPr>
            <a:lvl3pPr indent="-228600" lvl="2" marL="1371600" algn="ctr">
              <a:lnSpc>
                <a:spcPct val="90000"/>
              </a:lnSpc>
              <a:spcBef>
                <a:spcPts val="1000"/>
              </a:spcBef>
              <a:spcAft>
                <a:spcPts val="0"/>
              </a:spcAft>
              <a:buClr>
                <a:srgbClr val="000000"/>
              </a:buClr>
              <a:buSzPts val="2400"/>
              <a:buFont typeface="Calibri"/>
              <a:buNone/>
              <a:defRPr sz="2400"/>
            </a:lvl3pPr>
            <a:lvl4pPr indent="-228600" lvl="3" marL="1828800" algn="ctr">
              <a:lnSpc>
                <a:spcPct val="90000"/>
              </a:lnSpc>
              <a:spcBef>
                <a:spcPts val="1000"/>
              </a:spcBef>
              <a:spcAft>
                <a:spcPts val="0"/>
              </a:spcAft>
              <a:buClr>
                <a:srgbClr val="000000"/>
              </a:buClr>
              <a:buSzPts val="2400"/>
              <a:buFont typeface="Calibri"/>
              <a:buNone/>
              <a:defRPr sz="2400"/>
            </a:lvl4pPr>
            <a:lvl5pPr indent="-228600" lvl="4" marL="2286000" algn="ctr">
              <a:lnSpc>
                <a:spcPct val="90000"/>
              </a:lnSpc>
              <a:spcBef>
                <a:spcPts val="1000"/>
              </a:spcBef>
              <a:spcAft>
                <a:spcPts val="0"/>
              </a:spcAft>
              <a:buClr>
                <a:srgbClr val="000000"/>
              </a:buClr>
              <a:buSzPts val="2400"/>
              <a:buFont typeface="Calibri"/>
              <a:buNone/>
              <a:defRPr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2" name="Google Shape;12;p4"/>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tx">
  <p:cSld name="TITLE_AND_BODY">
    <p:spTree>
      <p:nvGrpSpPr>
        <p:cNvPr id="13" name="Shape 13"/>
        <p:cNvGrpSpPr/>
        <p:nvPr/>
      </p:nvGrpSpPr>
      <p:grpSpPr>
        <a:xfrm>
          <a:off x="0" y="0"/>
          <a:ext cx="0" cy="0"/>
          <a:chOff x="0" y="0"/>
          <a:chExt cx="0" cy="0"/>
        </a:xfrm>
      </p:grpSpPr>
      <p:sp>
        <p:nvSpPr>
          <p:cNvPr id="14" name="Google Shape;14;p5"/>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5" name="Google Shape;15;p5"/>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6" name="Google Shape;16;p5"/>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7" name="Shape 17"/>
        <p:cNvGrpSpPr/>
        <p:nvPr/>
      </p:nvGrpSpPr>
      <p:grpSpPr>
        <a:xfrm>
          <a:off x="0" y="0"/>
          <a:ext cx="0" cy="0"/>
          <a:chOff x="0" y="0"/>
          <a:chExt cx="0" cy="0"/>
        </a:xfrm>
      </p:grpSpPr>
      <p:sp>
        <p:nvSpPr>
          <p:cNvPr id="18" name="Google Shape;18;p6"/>
          <p:cNvSpPr txBox="1"/>
          <p:nvPr>
            <p:ph type="title"/>
          </p:nvPr>
        </p:nvSpPr>
        <p:spPr>
          <a:xfrm>
            <a:off x="831850" y="1709738"/>
            <a:ext cx="10515600" cy="285273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9" name="Google Shape;19;p6"/>
          <p:cNvSpPr txBox="1"/>
          <p:nvPr>
            <p:ph idx="1" type="body"/>
          </p:nvPr>
        </p:nvSpPr>
        <p:spPr>
          <a:xfrm>
            <a:off x="831850" y="4589462"/>
            <a:ext cx="10515600" cy="15001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888888"/>
              </a:buClr>
              <a:buSzPts val="2400"/>
              <a:buFont typeface="Calibri"/>
              <a:buNone/>
              <a:defRPr sz="2400">
                <a:solidFill>
                  <a:srgbClr val="888888"/>
                </a:solidFill>
              </a:defRPr>
            </a:lvl1pPr>
            <a:lvl2pPr indent="-228600" lvl="1" marL="914400" algn="l">
              <a:lnSpc>
                <a:spcPct val="90000"/>
              </a:lnSpc>
              <a:spcBef>
                <a:spcPts val="1000"/>
              </a:spcBef>
              <a:spcAft>
                <a:spcPts val="0"/>
              </a:spcAft>
              <a:buClr>
                <a:srgbClr val="888888"/>
              </a:buClr>
              <a:buSzPts val="2400"/>
              <a:buFont typeface="Calibri"/>
              <a:buNone/>
              <a:defRPr sz="2400">
                <a:solidFill>
                  <a:srgbClr val="888888"/>
                </a:solidFill>
              </a:defRPr>
            </a:lvl2pPr>
            <a:lvl3pPr indent="-228600" lvl="2" marL="1371600" algn="l">
              <a:lnSpc>
                <a:spcPct val="90000"/>
              </a:lnSpc>
              <a:spcBef>
                <a:spcPts val="1000"/>
              </a:spcBef>
              <a:spcAft>
                <a:spcPts val="0"/>
              </a:spcAft>
              <a:buClr>
                <a:srgbClr val="888888"/>
              </a:buClr>
              <a:buSzPts val="2400"/>
              <a:buFont typeface="Calibri"/>
              <a:buNone/>
              <a:defRPr sz="2400">
                <a:solidFill>
                  <a:srgbClr val="888888"/>
                </a:solidFill>
              </a:defRPr>
            </a:lvl3pPr>
            <a:lvl4pPr indent="-228600" lvl="3" marL="1828800" algn="l">
              <a:lnSpc>
                <a:spcPct val="90000"/>
              </a:lnSpc>
              <a:spcBef>
                <a:spcPts val="1000"/>
              </a:spcBef>
              <a:spcAft>
                <a:spcPts val="0"/>
              </a:spcAft>
              <a:buClr>
                <a:srgbClr val="888888"/>
              </a:buClr>
              <a:buSzPts val="2400"/>
              <a:buFont typeface="Calibri"/>
              <a:buNone/>
              <a:defRPr sz="2400">
                <a:solidFill>
                  <a:srgbClr val="888888"/>
                </a:solidFill>
              </a:defRPr>
            </a:lvl4pPr>
            <a:lvl5pPr indent="-228600" lvl="4" marL="2286000" algn="l">
              <a:lnSpc>
                <a:spcPct val="90000"/>
              </a:lnSpc>
              <a:spcBef>
                <a:spcPts val="1000"/>
              </a:spcBef>
              <a:spcAft>
                <a:spcPts val="0"/>
              </a:spcAft>
              <a:buClr>
                <a:srgbClr val="888888"/>
              </a:buClr>
              <a:buSzPts val="2400"/>
              <a:buFont typeface="Calibri"/>
              <a:buNone/>
              <a:defRPr sz="2400">
                <a:solidFill>
                  <a:srgbClr val="888888"/>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 name="Google Shape;20;p6"/>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1" name="Shape 21"/>
        <p:cNvGrpSpPr/>
        <p:nvPr/>
      </p:nvGrpSpPr>
      <p:grpSpPr>
        <a:xfrm>
          <a:off x="0" y="0"/>
          <a:ext cx="0" cy="0"/>
          <a:chOff x="0" y="0"/>
          <a:chExt cx="0" cy="0"/>
        </a:xfrm>
      </p:grpSpPr>
      <p:sp>
        <p:nvSpPr>
          <p:cNvPr id="22" name="Google Shape;22;p7"/>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3" name="Google Shape;23;p7"/>
          <p:cNvSpPr txBox="1"/>
          <p:nvPr>
            <p:ph idx="1" type="body"/>
          </p:nvPr>
        </p:nvSpPr>
        <p:spPr>
          <a:xfrm>
            <a:off x="838200" y="1825625"/>
            <a:ext cx="5181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4" name="Google Shape;24;p7"/>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5" name="Shape 25"/>
        <p:cNvGrpSpPr/>
        <p:nvPr/>
      </p:nvGrpSpPr>
      <p:grpSpPr>
        <a:xfrm>
          <a:off x="0" y="0"/>
          <a:ext cx="0" cy="0"/>
          <a:chOff x="0" y="0"/>
          <a:chExt cx="0" cy="0"/>
        </a:xfrm>
      </p:grpSpPr>
      <p:sp>
        <p:nvSpPr>
          <p:cNvPr id="26" name="Google Shape;26;p8"/>
          <p:cNvSpPr txBox="1"/>
          <p:nvPr>
            <p:ph type="title"/>
          </p:nvPr>
        </p:nvSpPr>
        <p:spPr>
          <a:xfrm>
            <a:off x="839787" y="365125"/>
            <a:ext cx="10515601"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7" name="Google Shape;27;p8"/>
          <p:cNvSpPr txBox="1"/>
          <p:nvPr>
            <p:ph idx="1" type="body"/>
          </p:nvPr>
        </p:nvSpPr>
        <p:spPr>
          <a:xfrm>
            <a:off x="839787" y="1681163"/>
            <a:ext cx="5157789" cy="823913"/>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400"/>
              <a:buFont typeface="Calibri"/>
              <a:buNone/>
              <a:defRPr b="1" sz="2400"/>
            </a:lvl1pPr>
            <a:lvl2pPr indent="-228600" lvl="1" marL="914400" algn="l">
              <a:lnSpc>
                <a:spcPct val="90000"/>
              </a:lnSpc>
              <a:spcBef>
                <a:spcPts val="1000"/>
              </a:spcBef>
              <a:spcAft>
                <a:spcPts val="0"/>
              </a:spcAft>
              <a:buClr>
                <a:srgbClr val="000000"/>
              </a:buClr>
              <a:buSzPts val="2400"/>
              <a:buFont typeface="Calibri"/>
              <a:buNone/>
              <a:defRPr b="1" sz="2400"/>
            </a:lvl2pPr>
            <a:lvl3pPr indent="-228600" lvl="2" marL="1371600" algn="l">
              <a:lnSpc>
                <a:spcPct val="90000"/>
              </a:lnSpc>
              <a:spcBef>
                <a:spcPts val="1000"/>
              </a:spcBef>
              <a:spcAft>
                <a:spcPts val="0"/>
              </a:spcAft>
              <a:buClr>
                <a:srgbClr val="000000"/>
              </a:buClr>
              <a:buSzPts val="2400"/>
              <a:buFont typeface="Calibri"/>
              <a:buNone/>
              <a:defRPr b="1" sz="2400"/>
            </a:lvl3pPr>
            <a:lvl4pPr indent="-228600" lvl="3" marL="1828800" algn="l">
              <a:lnSpc>
                <a:spcPct val="90000"/>
              </a:lnSpc>
              <a:spcBef>
                <a:spcPts val="1000"/>
              </a:spcBef>
              <a:spcAft>
                <a:spcPts val="0"/>
              </a:spcAft>
              <a:buClr>
                <a:srgbClr val="000000"/>
              </a:buClr>
              <a:buSzPts val="2400"/>
              <a:buFont typeface="Calibri"/>
              <a:buNone/>
              <a:defRPr b="1" sz="2400"/>
            </a:lvl4pPr>
            <a:lvl5pPr indent="-228600" lvl="4" marL="2286000" algn="l">
              <a:lnSpc>
                <a:spcPct val="90000"/>
              </a:lnSpc>
              <a:spcBef>
                <a:spcPts val="1000"/>
              </a:spcBef>
              <a:spcAft>
                <a:spcPts val="0"/>
              </a:spcAft>
              <a:buClr>
                <a:srgbClr val="000000"/>
              </a:buClr>
              <a:buSzPts val="2400"/>
              <a:buFont typeface="Calibri"/>
              <a:buNone/>
              <a:defRPr b="1"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8" name="Google Shape;28;p8"/>
          <p:cNvSpPr txBox="1"/>
          <p:nvPr>
            <p:ph idx="2" type="body"/>
          </p:nvPr>
        </p:nvSpPr>
        <p:spPr>
          <a:xfrm>
            <a:off x="6172200" y="1681163"/>
            <a:ext cx="5183188" cy="823913"/>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9" name="Google Shape;29;p8"/>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 name="Shape 30"/>
        <p:cNvGrpSpPr/>
        <p:nvPr/>
      </p:nvGrpSpPr>
      <p:grpSpPr>
        <a:xfrm>
          <a:off x="0" y="0"/>
          <a:ext cx="0" cy="0"/>
          <a:chOff x="0" y="0"/>
          <a:chExt cx="0" cy="0"/>
        </a:xfrm>
      </p:grpSpPr>
      <p:sp>
        <p:nvSpPr>
          <p:cNvPr id="31" name="Google Shape;31;p9"/>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32" name="Google Shape;32;p9"/>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3" name="Shape 33"/>
        <p:cNvGrpSpPr/>
        <p:nvPr/>
      </p:nvGrpSpPr>
      <p:grpSpPr>
        <a:xfrm>
          <a:off x="0" y="0"/>
          <a:ext cx="0" cy="0"/>
          <a:chOff x="0" y="0"/>
          <a:chExt cx="0" cy="0"/>
        </a:xfrm>
      </p:grpSpPr>
      <p:sp>
        <p:nvSpPr>
          <p:cNvPr id="34" name="Google Shape;34;p10"/>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5" name="Shape 35"/>
        <p:cNvGrpSpPr/>
        <p:nvPr/>
      </p:nvGrpSpPr>
      <p:grpSpPr>
        <a:xfrm>
          <a:off x="0" y="0"/>
          <a:ext cx="0" cy="0"/>
          <a:chOff x="0" y="0"/>
          <a:chExt cx="0" cy="0"/>
        </a:xfrm>
      </p:grpSpPr>
      <p:sp>
        <p:nvSpPr>
          <p:cNvPr id="36" name="Google Shape;36;p11"/>
          <p:cNvSpPr txBox="1"/>
          <p:nvPr>
            <p:ph type="title"/>
          </p:nvPr>
        </p:nvSpPr>
        <p:spPr>
          <a:xfrm>
            <a:off x="839787" y="457200"/>
            <a:ext cx="3932239"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37" name="Google Shape;37;p11"/>
          <p:cNvSpPr txBox="1"/>
          <p:nvPr>
            <p:ph idx="1" type="body"/>
          </p:nvPr>
        </p:nvSpPr>
        <p:spPr>
          <a:xfrm>
            <a:off x="5183187" y="987425"/>
            <a:ext cx="6172201" cy="4873625"/>
          </a:xfrm>
          <a:prstGeom prst="rect">
            <a:avLst/>
          </a:prstGeom>
          <a:noFill/>
          <a:ln>
            <a:noFill/>
          </a:ln>
        </p:spPr>
        <p:txBody>
          <a:bodyPr anchorCtr="0" anchor="t" bIns="45700" lIns="45700" spcFirstLastPara="1" rIns="45700" wrap="square" tIns="45700">
            <a:normAutofit/>
          </a:bodyPr>
          <a:lstStyle>
            <a:lvl1pPr indent="-431800" lvl="0" marL="457200" algn="l">
              <a:lnSpc>
                <a:spcPct val="90000"/>
              </a:lnSpc>
              <a:spcBef>
                <a:spcPts val="1000"/>
              </a:spcBef>
              <a:spcAft>
                <a:spcPts val="0"/>
              </a:spcAft>
              <a:buClr>
                <a:srgbClr val="000000"/>
              </a:buClr>
              <a:buSzPts val="3200"/>
              <a:buChar char="•"/>
              <a:defRPr sz="3200"/>
            </a:lvl1pPr>
            <a:lvl2pPr indent="-431800" lvl="1" marL="914400" algn="l">
              <a:lnSpc>
                <a:spcPct val="90000"/>
              </a:lnSpc>
              <a:spcBef>
                <a:spcPts val="1000"/>
              </a:spcBef>
              <a:spcAft>
                <a:spcPts val="0"/>
              </a:spcAft>
              <a:buClr>
                <a:srgbClr val="000000"/>
              </a:buClr>
              <a:buSzPts val="3200"/>
              <a:buChar char="•"/>
              <a:defRPr sz="3200"/>
            </a:lvl2pPr>
            <a:lvl3pPr indent="-431800" lvl="2" marL="1371600" algn="l">
              <a:lnSpc>
                <a:spcPct val="90000"/>
              </a:lnSpc>
              <a:spcBef>
                <a:spcPts val="1000"/>
              </a:spcBef>
              <a:spcAft>
                <a:spcPts val="0"/>
              </a:spcAft>
              <a:buClr>
                <a:srgbClr val="000000"/>
              </a:buClr>
              <a:buSzPts val="3200"/>
              <a:buChar char="•"/>
              <a:defRPr sz="3200"/>
            </a:lvl3pPr>
            <a:lvl4pPr indent="-431800" lvl="3" marL="1828800" algn="l">
              <a:lnSpc>
                <a:spcPct val="90000"/>
              </a:lnSpc>
              <a:spcBef>
                <a:spcPts val="1000"/>
              </a:spcBef>
              <a:spcAft>
                <a:spcPts val="0"/>
              </a:spcAft>
              <a:buClr>
                <a:srgbClr val="000000"/>
              </a:buClr>
              <a:buSzPts val="3200"/>
              <a:buChar char="•"/>
              <a:defRPr sz="3200"/>
            </a:lvl4pPr>
            <a:lvl5pPr indent="-431800" lvl="4" marL="2286000" algn="l">
              <a:lnSpc>
                <a:spcPct val="90000"/>
              </a:lnSpc>
              <a:spcBef>
                <a:spcPts val="1000"/>
              </a:spcBef>
              <a:spcAft>
                <a:spcPts val="0"/>
              </a:spcAft>
              <a:buClr>
                <a:srgbClr val="000000"/>
              </a:buClr>
              <a:buSzPts val="3200"/>
              <a:buChar char="•"/>
              <a:defRPr sz="32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8" name="Google Shape;38;p11"/>
          <p:cNvSpPr txBox="1"/>
          <p:nvPr>
            <p:ph idx="2" type="body"/>
          </p:nvPr>
        </p:nvSpPr>
        <p:spPr>
          <a:xfrm>
            <a:off x="839787" y="2057400"/>
            <a:ext cx="3932238" cy="381158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39" name="Google Shape;39;p11"/>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40" name="Shape 40"/>
        <p:cNvGrpSpPr/>
        <p:nvPr/>
      </p:nvGrpSpPr>
      <p:grpSpPr>
        <a:xfrm>
          <a:off x="0" y="0"/>
          <a:ext cx="0" cy="0"/>
          <a:chOff x="0" y="0"/>
          <a:chExt cx="0" cy="0"/>
        </a:xfrm>
      </p:grpSpPr>
      <p:sp>
        <p:nvSpPr>
          <p:cNvPr id="41" name="Google Shape;41;p12"/>
          <p:cNvSpPr txBox="1"/>
          <p:nvPr>
            <p:ph type="title"/>
          </p:nvPr>
        </p:nvSpPr>
        <p:spPr>
          <a:xfrm>
            <a:off x="839787" y="457200"/>
            <a:ext cx="3932239"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42" name="Google Shape;42;p12"/>
          <p:cNvSpPr/>
          <p:nvPr>
            <p:ph idx="2" type="pic"/>
          </p:nvPr>
        </p:nvSpPr>
        <p:spPr>
          <a:xfrm>
            <a:off x="5183187" y="987425"/>
            <a:ext cx="6172201" cy="4873625"/>
          </a:xfrm>
          <a:prstGeom prst="rect">
            <a:avLst/>
          </a:prstGeom>
          <a:noFill/>
          <a:ln>
            <a:noFill/>
          </a:ln>
        </p:spPr>
      </p:sp>
      <p:sp>
        <p:nvSpPr>
          <p:cNvPr id="43" name="Google Shape;43;p12"/>
          <p:cNvSpPr txBox="1"/>
          <p:nvPr>
            <p:ph idx="1" type="body"/>
          </p:nvPr>
        </p:nvSpPr>
        <p:spPr>
          <a:xfrm>
            <a:off x="839787" y="2057400"/>
            <a:ext cx="3932239" cy="38115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600"/>
              <a:buFont typeface="Calibri"/>
              <a:buNone/>
              <a:defRPr sz="1600"/>
            </a:lvl1pPr>
            <a:lvl2pPr indent="-228600" lvl="1" marL="914400" algn="l">
              <a:lnSpc>
                <a:spcPct val="90000"/>
              </a:lnSpc>
              <a:spcBef>
                <a:spcPts val="1000"/>
              </a:spcBef>
              <a:spcAft>
                <a:spcPts val="0"/>
              </a:spcAft>
              <a:buClr>
                <a:srgbClr val="000000"/>
              </a:buClr>
              <a:buSzPts val="1600"/>
              <a:buFont typeface="Calibri"/>
              <a:buNone/>
              <a:defRPr sz="1600"/>
            </a:lvl2pPr>
            <a:lvl3pPr indent="-228600" lvl="2" marL="1371600" algn="l">
              <a:lnSpc>
                <a:spcPct val="90000"/>
              </a:lnSpc>
              <a:spcBef>
                <a:spcPts val="1000"/>
              </a:spcBef>
              <a:spcAft>
                <a:spcPts val="0"/>
              </a:spcAft>
              <a:buClr>
                <a:srgbClr val="000000"/>
              </a:buClr>
              <a:buSzPts val="1600"/>
              <a:buFont typeface="Calibri"/>
              <a:buNone/>
              <a:defRPr sz="1600"/>
            </a:lvl3pPr>
            <a:lvl4pPr indent="-228600" lvl="3" marL="1828800" algn="l">
              <a:lnSpc>
                <a:spcPct val="90000"/>
              </a:lnSpc>
              <a:spcBef>
                <a:spcPts val="1000"/>
              </a:spcBef>
              <a:spcAft>
                <a:spcPts val="0"/>
              </a:spcAft>
              <a:buClr>
                <a:srgbClr val="000000"/>
              </a:buClr>
              <a:buSzPts val="1600"/>
              <a:buFont typeface="Calibri"/>
              <a:buNone/>
              <a:defRPr sz="1600"/>
            </a:lvl4pPr>
            <a:lvl5pPr indent="-228600" lvl="4" marL="2286000" algn="l">
              <a:lnSpc>
                <a:spcPct val="90000"/>
              </a:lnSpc>
              <a:spcBef>
                <a:spcPts val="1000"/>
              </a:spcBef>
              <a:spcAft>
                <a:spcPts val="0"/>
              </a:spcAft>
              <a:buClr>
                <a:srgbClr val="000000"/>
              </a:buClr>
              <a:buSzPts val="1600"/>
              <a:buFont typeface="Calibri"/>
              <a:buNone/>
              <a:defRPr sz="16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44" name="Google Shape;44;p12"/>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9pPr>
          </a:lstStyle>
          <a:p/>
        </p:txBody>
      </p:sp>
      <p:sp>
        <p:nvSpPr>
          <p:cNvPr id="7" name="Google Shape;7;p3"/>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406400" lvl="0" marL="457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indent="-406400" lvl="1" marL="914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406400" lvl="2" marL="1371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indent="-406400" lvl="3" marL="1828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indent="-406400" lvl="4" marL="22860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indent="-406400" lvl="5" marL="2743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indent="-406400" lvl="6" marL="3200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indent="-406400" lvl="7" marL="3657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indent="-406400" lvl="8" marL="4114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8" name="Google Shape;8;p3"/>
          <p:cNvSpPr txBox="1"/>
          <p:nvPr>
            <p:ph idx="12" type="sldNum"/>
          </p:nvPr>
        </p:nvSpPr>
        <p:spPr>
          <a:xfrm>
            <a:off x="11095176" y="6414760"/>
            <a:ext cx="258624" cy="248305"/>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
          <p:cNvSpPr txBox="1"/>
          <p:nvPr/>
        </p:nvSpPr>
        <p:spPr>
          <a:xfrm>
            <a:off x="596864" y="482356"/>
            <a:ext cx="5260695" cy="36929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Names of couple and wedding date </a:t>
            </a:r>
            <a:endParaRPr b="0" i="0" sz="1400" u="none" cap="none" strike="noStrike">
              <a:solidFill>
                <a:srgbClr val="000000"/>
              </a:solidFill>
              <a:latin typeface="Arial"/>
              <a:ea typeface="Arial"/>
              <a:cs typeface="Arial"/>
              <a:sym typeface="Arial"/>
            </a:endParaRPr>
          </a:p>
        </p:txBody>
      </p:sp>
      <p:sp>
        <p:nvSpPr>
          <p:cNvPr id="50" name="Google Shape;50;p1"/>
          <p:cNvSpPr txBox="1"/>
          <p:nvPr/>
        </p:nvSpPr>
        <p:spPr>
          <a:xfrm>
            <a:off x="404277" y="4318340"/>
            <a:ext cx="5164307" cy="1015622"/>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Calibri"/>
              <a:buNone/>
            </a:pPr>
            <a:r>
              <a:rPr b="1" i="0" lang="en-US" sz="1200" u="none" cap="none" strike="noStrike">
                <a:solidFill>
                  <a:srgbClr val="000000"/>
                </a:solidFill>
                <a:latin typeface="Calibri"/>
                <a:ea typeface="Calibri"/>
                <a:cs typeface="Calibri"/>
                <a:sym typeface="Calibri"/>
              </a:rPr>
              <a:t>Banquet table seating 38 guests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US" sz="1200" u="none" cap="none" strike="noStrike">
                <a:solidFill>
                  <a:srgbClr val="000000"/>
                </a:solidFill>
                <a:latin typeface="Calibri"/>
                <a:ea typeface="Calibri"/>
                <a:cs typeface="Calibri"/>
                <a:sym typeface="Calibri"/>
              </a:rPr>
              <a:t>This diagram shows the maximum number of seats on the table. If you are not at maximum numbers, we will even out the place settings along the table so if you have one less on one side of a table there will not be a gap in the settings. </a:t>
            </a:r>
            <a:endParaRPr b="0" i="0" sz="1200" u="none" cap="none" strike="noStrike">
              <a:solidFill>
                <a:srgbClr val="000000"/>
              </a:solidFill>
              <a:latin typeface="Calibri"/>
              <a:ea typeface="Calibri"/>
              <a:cs typeface="Calibri"/>
              <a:sym typeface="Calibri"/>
            </a:endParaRPr>
          </a:p>
        </p:txBody>
      </p:sp>
      <p:sp>
        <p:nvSpPr>
          <p:cNvPr id="51" name="Google Shape;51;p1"/>
          <p:cNvSpPr/>
          <p:nvPr/>
        </p:nvSpPr>
        <p:spPr>
          <a:xfrm>
            <a:off x="8031668" y="611463"/>
            <a:ext cx="436282" cy="2276178"/>
          </a:xfrm>
          <a:custGeom>
            <a:rect b="b" l="l" r="r" t="t"/>
            <a:pathLst>
              <a:path extrusionOk="0" h="21600" w="16206">
                <a:moveTo>
                  <a:pt x="14981" y="21600"/>
                </a:moveTo>
                <a:cubicBezTo>
                  <a:pt x="-5394" y="14119"/>
                  <a:pt x="-4986" y="6919"/>
                  <a:pt x="16206" y="0"/>
                </a:cubicBezTo>
              </a:path>
            </a:pathLst>
          </a:custGeom>
          <a:noFill/>
          <a:ln cap="flat" cmpd="sng" w="12700">
            <a:solidFill>
              <a:schemeClr val="accen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2" name="Google Shape;52;p1"/>
          <p:cNvSpPr txBox="1"/>
          <p:nvPr/>
        </p:nvSpPr>
        <p:spPr>
          <a:xfrm>
            <a:off x="8679578" y="1418808"/>
            <a:ext cx="1807362" cy="333088"/>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Mezzanine floor </a:t>
            </a:r>
            <a:endParaRPr b="0" i="0" sz="1400" u="none" cap="none" strike="noStrike">
              <a:solidFill>
                <a:srgbClr val="000000"/>
              </a:solidFill>
              <a:latin typeface="Arial"/>
              <a:ea typeface="Arial"/>
              <a:cs typeface="Arial"/>
              <a:sym typeface="Arial"/>
            </a:endParaRPr>
          </a:p>
        </p:txBody>
      </p:sp>
      <p:grpSp>
        <p:nvGrpSpPr>
          <p:cNvPr id="53" name="Google Shape;53;p1"/>
          <p:cNvGrpSpPr/>
          <p:nvPr/>
        </p:nvGrpSpPr>
        <p:grpSpPr>
          <a:xfrm>
            <a:off x="432206" y="1640529"/>
            <a:ext cx="7200048" cy="2494258"/>
            <a:chOff x="1162249" y="2236981"/>
            <a:chExt cx="6957240" cy="2244047"/>
          </a:xfrm>
        </p:grpSpPr>
        <p:grpSp>
          <p:nvGrpSpPr>
            <p:cNvPr id="54" name="Google Shape;54;p1"/>
            <p:cNvGrpSpPr/>
            <p:nvPr/>
          </p:nvGrpSpPr>
          <p:grpSpPr>
            <a:xfrm>
              <a:off x="1162249" y="2236981"/>
              <a:ext cx="6957240" cy="2244047"/>
              <a:chOff x="1239526" y="3276828"/>
              <a:chExt cx="6550457" cy="1248635"/>
            </a:xfrm>
          </p:grpSpPr>
          <p:sp>
            <p:nvSpPr>
              <p:cNvPr id="55" name="Google Shape;55;p1"/>
              <p:cNvSpPr/>
              <p:nvPr/>
            </p:nvSpPr>
            <p:spPr>
              <a:xfrm>
                <a:off x="1531992" y="3506998"/>
                <a:ext cx="5800500" cy="739500"/>
              </a:xfrm>
              <a:prstGeom prst="rect">
                <a:avLst/>
              </a:prstGeom>
              <a:noFill/>
              <a:ln cap="flat" cmpd="sng" w="12700">
                <a:solidFill>
                  <a:schemeClr val="accent1"/>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44546A"/>
                  </a:buClr>
                  <a:buSzPts val="900"/>
                  <a:buFont typeface="Libre Baskerville"/>
                  <a:buNone/>
                </a:pPr>
                <a:r>
                  <a:t/>
                </a:r>
                <a:endParaRPr b="0" i="0" sz="900" u="none" cap="none" strike="noStrike">
                  <a:solidFill>
                    <a:srgbClr val="44546A"/>
                  </a:solidFill>
                  <a:latin typeface="Libre Baskerville"/>
                  <a:ea typeface="Libre Baskerville"/>
                  <a:cs typeface="Libre Baskerville"/>
                  <a:sym typeface="Libre Baskerville"/>
                </a:endParaRPr>
              </a:p>
            </p:txBody>
          </p:sp>
          <p:grpSp>
            <p:nvGrpSpPr>
              <p:cNvPr id="56" name="Google Shape;56;p1"/>
              <p:cNvGrpSpPr/>
              <p:nvPr/>
            </p:nvGrpSpPr>
            <p:grpSpPr>
              <a:xfrm>
                <a:off x="1239526" y="3276828"/>
                <a:ext cx="6550457" cy="1248635"/>
                <a:chOff x="1238844" y="3246958"/>
                <a:chExt cx="6550457" cy="1248635"/>
              </a:xfrm>
            </p:grpSpPr>
            <p:grpSp>
              <p:nvGrpSpPr>
                <p:cNvPr id="57" name="Google Shape;57;p1"/>
                <p:cNvGrpSpPr/>
                <p:nvPr/>
              </p:nvGrpSpPr>
              <p:grpSpPr>
                <a:xfrm>
                  <a:off x="1238844" y="3553841"/>
                  <a:ext cx="1300472" cy="925673"/>
                  <a:chOff x="2462663" y="4099277"/>
                  <a:chExt cx="1177324" cy="925673"/>
                </a:xfrm>
              </p:grpSpPr>
              <p:sp>
                <p:nvSpPr>
                  <p:cNvPr id="58" name="Google Shape;58;p1"/>
                  <p:cNvSpPr/>
                  <p:nvPr/>
                </p:nvSpPr>
                <p:spPr>
                  <a:xfrm>
                    <a:off x="2462663" y="4099277"/>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a:t>
                    </a:r>
                    <a:endParaRPr/>
                  </a:p>
                </p:txBody>
              </p:sp>
              <p:sp>
                <p:nvSpPr>
                  <p:cNvPr id="59" name="Google Shape;59;p1"/>
                  <p:cNvSpPr/>
                  <p:nvPr/>
                </p:nvSpPr>
                <p:spPr>
                  <a:xfrm>
                    <a:off x="2462663" y="4512673"/>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a:t>
                    </a:r>
                    <a:endParaRPr/>
                  </a:p>
                </p:txBody>
              </p:sp>
              <p:sp>
                <p:nvSpPr>
                  <p:cNvPr id="60" name="Google Shape;60;p1"/>
                  <p:cNvSpPr/>
                  <p:nvPr/>
                </p:nvSpPr>
                <p:spPr>
                  <a:xfrm>
                    <a:off x="2799871" y="4804695"/>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a:t>
                    </a:r>
                    <a:endParaRPr b="1" i="0" sz="1200" u="none" cap="none" strike="noStrike">
                      <a:solidFill>
                        <a:schemeClr val="lt2"/>
                      </a:solidFill>
                      <a:latin typeface="Arial Rounded"/>
                      <a:ea typeface="Arial Rounded"/>
                      <a:cs typeface="Arial Rounded"/>
                      <a:sym typeface="Arial Rounded"/>
                    </a:endParaRPr>
                  </a:p>
                </p:txBody>
              </p:sp>
              <p:sp>
                <p:nvSpPr>
                  <p:cNvPr id="61" name="Google Shape;61;p1"/>
                  <p:cNvSpPr/>
                  <p:nvPr/>
                </p:nvSpPr>
                <p:spPr>
                  <a:xfrm>
                    <a:off x="3111681" y="4809897"/>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4</a:t>
                    </a:r>
                    <a:endParaRPr/>
                  </a:p>
                </p:txBody>
              </p:sp>
              <p:sp>
                <p:nvSpPr>
                  <p:cNvPr id="62" name="Google Shape;62;p1"/>
                  <p:cNvSpPr/>
                  <p:nvPr/>
                </p:nvSpPr>
                <p:spPr>
                  <a:xfrm>
                    <a:off x="3375087" y="4820050"/>
                    <a:ext cx="264900" cy="204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5</a:t>
                    </a:r>
                    <a:endParaRPr/>
                  </a:p>
                </p:txBody>
              </p:sp>
            </p:grpSp>
            <p:grpSp>
              <p:nvGrpSpPr>
                <p:cNvPr id="63" name="Google Shape;63;p1"/>
                <p:cNvGrpSpPr/>
                <p:nvPr/>
              </p:nvGrpSpPr>
              <p:grpSpPr>
                <a:xfrm>
                  <a:off x="2589347" y="4267893"/>
                  <a:ext cx="1853145" cy="227700"/>
                  <a:chOff x="2046638" y="4816221"/>
                  <a:chExt cx="1677662" cy="227700"/>
                </a:xfrm>
              </p:grpSpPr>
              <p:sp>
                <p:nvSpPr>
                  <p:cNvPr id="64" name="Google Shape;64;p1"/>
                  <p:cNvSpPr/>
                  <p:nvPr/>
                </p:nvSpPr>
                <p:spPr>
                  <a:xfrm>
                    <a:off x="2046638" y="4818637"/>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6</a:t>
                    </a:r>
                    <a:endParaRPr b="1" i="0" sz="1200" u="none" cap="none" strike="noStrike">
                      <a:solidFill>
                        <a:schemeClr val="lt2"/>
                      </a:solidFill>
                      <a:latin typeface="Arial Rounded"/>
                      <a:ea typeface="Arial Rounded"/>
                      <a:cs typeface="Arial Rounded"/>
                      <a:sym typeface="Arial Rounded"/>
                    </a:endParaRPr>
                  </a:p>
                </p:txBody>
              </p:sp>
              <p:sp>
                <p:nvSpPr>
                  <p:cNvPr id="65" name="Google Shape;65;p1"/>
                  <p:cNvSpPr/>
                  <p:nvPr/>
                </p:nvSpPr>
                <p:spPr>
                  <a:xfrm>
                    <a:off x="2385205" y="4831403"/>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7</a:t>
                    </a:r>
                    <a:endParaRPr b="1" i="0" sz="1200" u="none" cap="none" strike="noStrike">
                      <a:solidFill>
                        <a:schemeClr val="lt2"/>
                      </a:solidFill>
                      <a:latin typeface="Arial Rounded"/>
                      <a:ea typeface="Arial Rounded"/>
                      <a:cs typeface="Arial Rounded"/>
                      <a:sym typeface="Arial Rounded"/>
                    </a:endParaRPr>
                  </a:p>
                </p:txBody>
              </p:sp>
              <p:sp>
                <p:nvSpPr>
                  <p:cNvPr id="66" name="Google Shape;66;p1"/>
                  <p:cNvSpPr/>
                  <p:nvPr/>
                </p:nvSpPr>
                <p:spPr>
                  <a:xfrm>
                    <a:off x="2721963" y="4821686"/>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8</a:t>
                    </a:r>
                    <a:endParaRPr b="1" i="0" sz="1200" u="none" cap="none" strike="noStrike">
                      <a:solidFill>
                        <a:schemeClr val="lt2"/>
                      </a:solidFill>
                      <a:latin typeface="Arial Rounded"/>
                      <a:ea typeface="Arial Rounded"/>
                      <a:cs typeface="Arial Rounded"/>
                      <a:sym typeface="Arial Rounded"/>
                    </a:endParaRPr>
                  </a:p>
                </p:txBody>
              </p:sp>
              <p:sp>
                <p:nvSpPr>
                  <p:cNvPr id="67" name="Google Shape;67;p1"/>
                  <p:cNvSpPr/>
                  <p:nvPr/>
                </p:nvSpPr>
                <p:spPr>
                  <a:xfrm>
                    <a:off x="3065141" y="4827543"/>
                    <a:ext cx="264900" cy="204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9</a:t>
                    </a:r>
                    <a:endParaRPr b="1" i="0" sz="1200" u="none" cap="none" strike="noStrike">
                      <a:solidFill>
                        <a:schemeClr val="lt2"/>
                      </a:solidFill>
                      <a:latin typeface="Arial Rounded"/>
                      <a:ea typeface="Arial Rounded"/>
                      <a:cs typeface="Arial Rounded"/>
                      <a:sym typeface="Arial Rounded"/>
                    </a:endParaRPr>
                  </a:p>
                </p:txBody>
              </p:sp>
              <p:sp>
                <p:nvSpPr>
                  <p:cNvPr id="68" name="Google Shape;68;p1"/>
                  <p:cNvSpPr/>
                  <p:nvPr/>
                </p:nvSpPr>
                <p:spPr>
                  <a:xfrm>
                    <a:off x="3376300" y="4816221"/>
                    <a:ext cx="3480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100" u="none" cap="none" strike="noStrike">
                        <a:solidFill>
                          <a:schemeClr val="lt2"/>
                        </a:solidFill>
                        <a:latin typeface="Arial Rounded"/>
                        <a:ea typeface="Arial Rounded"/>
                        <a:cs typeface="Arial Rounded"/>
                        <a:sym typeface="Arial Rounded"/>
                      </a:rPr>
                      <a:t>1</a:t>
                    </a:r>
                    <a:r>
                      <a:rPr b="1" i="0" lang="en-US" sz="1200" u="none" cap="none" strike="noStrike">
                        <a:solidFill>
                          <a:schemeClr val="lt2"/>
                        </a:solidFill>
                        <a:latin typeface="Arial Rounded"/>
                        <a:ea typeface="Arial Rounded"/>
                        <a:cs typeface="Arial Rounded"/>
                        <a:sym typeface="Arial Rounded"/>
                      </a:rPr>
                      <a:t>0</a:t>
                    </a:r>
                    <a:endParaRPr b="1" i="0" sz="1200" u="none" cap="none" strike="noStrike">
                      <a:solidFill>
                        <a:schemeClr val="lt2"/>
                      </a:solidFill>
                      <a:latin typeface="Arial Rounded"/>
                      <a:ea typeface="Arial Rounded"/>
                      <a:cs typeface="Arial Rounded"/>
                      <a:sym typeface="Arial Rounded"/>
                    </a:endParaRPr>
                  </a:p>
                </p:txBody>
              </p:sp>
            </p:grpSp>
            <p:grpSp>
              <p:nvGrpSpPr>
                <p:cNvPr id="69" name="Google Shape;69;p1"/>
                <p:cNvGrpSpPr/>
                <p:nvPr/>
              </p:nvGrpSpPr>
              <p:grpSpPr>
                <a:xfrm>
                  <a:off x="4443502" y="4263068"/>
                  <a:ext cx="1798246" cy="229238"/>
                  <a:chOff x="2117235" y="4831975"/>
                  <a:chExt cx="1627961" cy="229238"/>
                </a:xfrm>
              </p:grpSpPr>
              <p:sp>
                <p:nvSpPr>
                  <p:cNvPr id="70" name="Google Shape;70;p1"/>
                  <p:cNvSpPr/>
                  <p:nvPr/>
                </p:nvSpPr>
                <p:spPr>
                  <a:xfrm>
                    <a:off x="2117235" y="4861859"/>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11</a:t>
                    </a:r>
                    <a:endParaRPr b="1" i="0" sz="1200" u="none" cap="none" strike="noStrike">
                      <a:solidFill>
                        <a:schemeClr val="lt2"/>
                      </a:solidFill>
                      <a:latin typeface="Arial Rounded"/>
                      <a:ea typeface="Arial Rounded"/>
                      <a:cs typeface="Arial Rounded"/>
                      <a:sym typeface="Arial Rounded"/>
                    </a:endParaRPr>
                  </a:p>
                </p:txBody>
              </p:sp>
              <p:sp>
                <p:nvSpPr>
                  <p:cNvPr id="71" name="Google Shape;71;p1"/>
                  <p:cNvSpPr/>
                  <p:nvPr/>
                </p:nvSpPr>
                <p:spPr>
                  <a:xfrm>
                    <a:off x="2425688" y="4861859"/>
                    <a:ext cx="3876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12</a:t>
                    </a:r>
                    <a:endParaRPr b="1" i="0" sz="1200" u="none" cap="none" strike="noStrike">
                      <a:solidFill>
                        <a:schemeClr val="lt2"/>
                      </a:solidFill>
                      <a:latin typeface="Arial Rounded"/>
                      <a:ea typeface="Arial Rounded"/>
                      <a:cs typeface="Arial Rounded"/>
                      <a:sym typeface="Arial Rounded"/>
                    </a:endParaRPr>
                  </a:p>
                </p:txBody>
              </p:sp>
              <p:sp>
                <p:nvSpPr>
                  <p:cNvPr id="72" name="Google Shape;72;p1"/>
                  <p:cNvSpPr/>
                  <p:nvPr/>
                </p:nvSpPr>
                <p:spPr>
                  <a:xfrm>
                    <a:off x="2735242" y="4831975"/>
                    <a:ext cx="363900" cy="22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13</a:t>
                    </a:r>
                    <a:endParaRPr b="1" i="0" sz="1200" u="none" cap="none" strike="noStrike">
                      <a:solidFill>
                        <a:schemeClr val="lt2"/>
                      </a:solidFill>
                      <a:latin typeface="Arial Rounded"/>
                      <a:ea typeface="Arial Rounded"/>
                      <a:cs typeface="Arial Rounded"/>
                      <a:sym typeface="Arial Rounded"/>
                    </a:endParaRPr>
                  </a:p>
                </p:txBody>
              </p:sp>
              <p:sp>
                <p:nvSpPr>
                  <p:cNvPr id="73" name="Google Shape;73;p1"/>
                  <p:cNvSpPr/>
                  <p:nvPr/>
                </p:nvSpPr>
                <p:spPr>
                  <a:xfrm>
                    <a:off x="3063638" y="4864229"/>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14</a:t>
                    </a:r>
                    <a:endParaRPr b="1" i="0" sz="1200" u="none" cap="none" strike="noStrike">
                      <a:solidFill>
                        <a:schemeClr val="lt2"/>
                      </a:solidFill>
                      <a:latin typeface="Arial Rounded"/>
                      <a:ea typeface="Arial Rounded"/>
                      <a:cs typeface="Arial Rounded"/>
                      <a:sym typeface="Arial Rounded"/>
                    </a:endParaRPr>
                  </a:p>
                </p:txBody>
              </p:sp>
              <p:sp>
                <p:nvSpPr>
                  <p:cNvPr id="74" name="Google Shape;74;p1"/>
                  <p:cNvSpPr/>
                  <p:nvPr/>
                </p:nvSpPr>
                <p:spPr>
                  <a:xfrm>
                    <a:off x="3371696" y="4833513"/>
                    <a:ext cx="3735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15</a:t>
                    </a:r>
                    <a:endParaRPr b="1" i="0" sz="1200" u="none" cap="none" strike="noStrike">
                      <a:solidFill>
                        <a:schemeClr val="lt2"/>
                      </a:solidFill>
                      <a:latin typeface="Arial Rounded"/>
                      <a:ea typeface="Arial Rounded"/>
                      <a:cs typeface="Arial Rounded"/>
                      <a:sym typeface="Arial Rounded"/>
                    </a:endParaRPr>
                  </a:p>
                </p:txBody>
              </p:sp>
            </p:grpSp>
            <p:sp>
              <p:nvSpPr>
                <p:cNvPr id="75" name="Google Shape;75;p1"/>
                <p:cNvSpPr/>
                <p:nvPr/>
              </p:nvSpPr>
              <p:spPr>
                <a:xfrm>
                  <a:off x="6434550" y="3275447"/>
                  <a:ext cx="4020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24</a:t>
                  </a:r>
                  <a:endParaRPr b="1" i="0" sz="1200" u="none" cap="none" strike="noStrike">
                    <a:solidFill>
                      <a:schemeClr val="lt2"/>
                    </a:solidFill>
                    <a:latin typeface="Arial Rounded"/>
                    <a:ea typeface="Arial Rounded"/>
                    <a:cs typeface="Arial Rounded"/>
                    <a:sym typeface="Arial Rounded"/>
                  </a:endParaRPr>
                </a:p>
              </p:txBody>
            </p:sp>
            <p:sp>
              <p:nvSpPr>
                <p:cNvPr id="76" name="Google Shape;76;p1"/>
                <p:cNvSpPr/>
                <p:nvPr/>
              </p:nvSpPr>
              <p:spPr>
                <a:xfrm>
                  <a:off x="6108768" y="3275447"/>
                  <a:ext cx="4281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25</a:t>
                  </a:r>
                  <a:endParaRPr b="1" i="0" sz="1200" u="none" cap="none" strike="noStrike">
                    <a:solidFill>
                      <a:schemeClr val="lt2"/>
                    </a:solidFill>
                    <a:latin typeface="Arial Rounded"/>
                    <a:ea typeface="Arial Rounded"/>
                    <a:cs typeface="Arial Rounded"/>
                    <a:sym typeface="Arial Rounded"/>
                  </a:endParaRPr>
                </a:p>
              </p:txBody>
            </p:sp>
            <p:grpSp>
              <p:nvGrpSpPr>
                <p:cNvPr id="77" name="Google Shape;77;p1"/>
                <p:cNvGrpSpPr/>
                <p:nvPr/>
              </p:nvGrpSpPr>
              <p:grpSpPr>
                <a:xfrm>
                  <a:off x="2154355" y="3246958"/>
                  <a:ext cx="5634946" cy="958804"/>
                  <a:chOff x="2838365" y="3227286"/>
                  <a:chExt cx="5634946" cy="958804"/>
                </a:xfrm>
              </p:grpSpPr>
              <p:sp>
                <p:nvSpPr>
                  <p:cNvPr id="78" name="Google Shape;78;p1"/>
                  <p:cNvSpPr/>
                  <p:nvPr/>
                </p:nvSpPr>
                <p:spPr>
                  <a:xfrm>
                    <a:off x="8060181" y="3963190"/>
                    <a:ext cx="402000" cy="222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20</a:t>
                    </a:r>
                    <a:endParaRPr b="1" i="0" sz="1200" u="none" cap="none" strike="noStrike">
                      <a:solidFill>
                        <a:schemeClr val="lt2"/>
                      </a:solidFill>
                      <a:latin typeface="Arial Rounded"/>
                      <a:ea typeface="Arial Rounded"/>
                      <a:cs typeface="Arial Rounded"/>
                      <a:sym typeface="Arial Rounded"/>
                    </a:endParaRPr>
                  </a:p>
                </p:txBody>
              </p:sp>
              <p:sp>
                <p:nvSpPr>
                  <p:cNvPr id="79" name="Google Shape;79;p1"/>
                  <p:cNvSpPr/>
                  <p:nvPr/>
                </p:nvSpPr>
                <p:spPr>
                  <a:xfrm>
                    <a:off x="8071311" y="3534169"/>
                    <a:ext cx="4020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21</a:t>
                    </a:r>
                    <a:endParaRPr b="1" i="0" sz="1200" u="none" cap="none" strike="noStrike">
                      <a:solidFill>
                        <a:schemeClr val="lt2"/>
                      </a:solidFill>
                      <a:latin typeface="Arial Rounded"/>
                      <a:ea typeface="Arial Rounded"/>
                      <a:cs typeface="Arial Rounded"/>
                      <a:sym typeface="Arial Rounded"/>
                    </a:endParaRPr>
                  </a:p>
                </p:txBody>
              </p:sp>
              <p:sp>
                <p:nvSpPr>
                  <p:cNvPr id="80" name="Google Shape;80;p1"/>
                  <p:cNvSpPr/>
                  <p:nvPr/>
                </p:nvSpPr>
                <p:spPr>
                  <a:xfrm>
                    <a:off x="2838365" y="3227286"/>
                    <a:ext cx="4125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36</a:t>
                    </a:r>
                    <a:endParaRPr b="1" i="0" sz="1200" u="none" cap="none" strike="noStrike">
                      <a:solidFill>
                        <a:schemeClr val="lt2"/>
                      </a:solidFill>
                      <a:latin typeface="Arial Rounded"/>
                      <a:ea typeface="Arial Rounded"/>
                      <a:cs typeface="Arial Rounded"/>
                      <a:sym typeface="Arial Rounded"/>
                    </a:endParaRPr>
                  </a:p>
                </p:txBody>
              </p:sp>
              <p:grpSp>
                <p:nvGrpSpPr>
                  <p:cNvPr id="81" name="Google Shape;81;p1"/>
                  <p:cNvGrpSpPr/>
                  <p:nvPr/>
                </p:nvGrpSpPr>
                <p:grpSpPr>
                  <a:xfrm>
                    <a:off x="3223229" y="3227286"/>
                    <a:ext cx="1879851" cy="227700"/>
                    <a:chOff x="2599608" y="4874395"/>
                    <a:chExt cx="1701839" cy="227700"/>
                  </a:xfrm>
                </p:grpSpPr>
                <p:sp>
                  <p:nvSpPr>
                    <p:cNvPr id="82" name="Google Shape;82;p1"/>
                    <p:cNvSpPr/>
                    <p:nvPr/>
                  </p:nvSpPr>
                  <p:spPr>
                    <a:xfrm>
                      <a:off x="2599608" y="4904731"/>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35</a:t>
                      </a:r>
                      <a:endParaRPr b="1" i="0" sz="1200" u="none" cap="none" strike="noStrike">
                        <a:solidFill>
                          <a:schemeClr val="lt2"/>
                        </a:solidFill>
                        <a:latin typeface="Arial Rounded"/>
                        <a:ea typeface="Arial Rounded"/>
                        <a:cs typeface="Arial Rounded"/>
                        <a:sym typeface="Arial Rounded"/>
                      </a:endParaRPr>
                    </a:p>
                  </p:txBody>
                </p:sp>
                <p:sp>
                  <p:nvSpPr>
                    <p:cNvPr id="83" name="Google Shape;83;p1"/>
                    <p:cNvSpPr/>
                    <p:nvPr/>
                  </p:nvSpPr>
                  <p:spPr>
                    <a:xfrm>
                      <a:off x="2926243" y="4904731"/>
                      <a:ext cx="3876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34</a:t>
                      </a:r>
                      <a:endParaRPr b="1" i="0" sz="1200" u="none" cap="none" strike="noStrike">
                        <a:solidFill>
                          <a:schemeClr val="lt2"/>
                        </a:solidFill>
                        <a:latin typeface="Arial Rounded"/>
                        <a:ea typeface="Arial Rounded"/>
                        <a:cs typeface="Arial Rounded"/>
                        <a:sym typeface="Arial Rounded"/>
                      </a:endParaRPr>
                    </a:p>
                  </p:txBody>
                </p:sp>
                <p:sp>
                  <p:nvSpPr>
                    <p:cNvPr id="84" name="Google Shape;84;p1"/>
                    <p:cNvSpPr/>
                    <p:nvPr/>
                  </p:nvSpPr>
                  <p:spPr>
                    <a:xfrm>
                      <a:off x="3253124" y="4874395"/>
                      <a:ext cx="330900" cy="21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33</a:t>
                      </a:r>
                      <a:endParaRPr b="1" i="0" sz="1200" u="none" cap="none" strike="noStrike">
                        <a:solidFill>
                          <a:schemeClr val="lt2"/>
                        </a:solidFill>
                        <a:latin typeface="Arial Rounded"/>
                        <a:ea typeface="Arial Rounded"/>
                        <a:cs typeface="Arial Rounded"/>
                        <a:sym typeface="Arial Rounded"/>
                      </a:endParaRPr>
                    </a:p>
                  </p:txBody>
                </p:sp>
                <p:sp>
                  <p:nvSpPr>
                    <p:cNvPr id="85" name="Google Shape;85;p1"/>
                    <p:cNvSpPr/>
                    <p:nvPr/>
                  </p:nvSpPr>
                  <p:spPr>
                    <a:xfrm>
                      <a:off x="3590048" y="4897385"/>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32</a:t>
                      </a:r>
                      <a:endParaRPr b="1" i="0" sz="1200" u="none" cap="none" strike="noStrike">
                        <a:solidFill>
                          <a:schemeClr val="lt2"/>
                        </a:solidFill>
                        <a:latin typeface="Arial Rounded"/>
                        <a:ea typeface="Arial Rounded"/>
                        <a:cs typeface="Arial Rounded"/>
                        <a:sym typeface="Arial Rounded"/>
                      </a:endParaRPr>
                    </a:p>
                  </p:txBody>
                </p:sp>
                <p:sp>
                  <p:nvSpPr>
                    <p:cNvPr id="86" name="Google Shape;86;p1"/>
                    <p:cNvSpPr/>
                    <p:nvPr/>
                  </p:nvSpPr>
                  <p:spPr>
                    <a:xfrm>
                      <a:off x="3927947" y="4874395"/>
                      <a:ext cx="3735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31</a:t>
                      </a:r>
                      <a:endParaRPr b="1" i="0" sz="1200" u="none" cap="none" strike="noStrike">
                        <a:solidFill>
                          <a:schemeClr val="lt2"/>
                        </a:solidFill>
                        <a:latin typeface="Arial Rounded"/>
                        <a:ea typeface="Arial Rounded"/>
                        <a:cs typeface="Arial Rounded"/>
                        <a:sym typeface="Arial Rounded"/>
                      </a:endParaRPr>
                    </a:p>
                  </p:txBody>
                </p:sp>
              </p:grpSp>
              <p:grpSp>
                <p:nvGrpSpPr>
                  <p:cNvPr id="87" name="Google Shape;87;p1"/>
                  <p:cNvGrpSpPr/>
                  <p:nvPr/>
                </p:nvGrpSpPr>
                <p:grpSpPr>
                  <a:xfrm>
                    <a:off x="5031495" y="3227286"/>
                    <a:ext cx="1883162" cy="227700"/>
                    <a:chOff x="2607108" y="4874818"/>
                    <a:chExt cx="1704836" cy="227700"/>
                  </a:xfrm>
                </p:grpSpPr>
                <p:sp>
                  <p:nvSpPr>
                    <p:cNvPr id="88" name="Google Shape;88;p1"/>
                    <p:cNvSpPr/>
                    <p:nvPr/>
                  </p:nvSpPr>
                  <p:spPr>
                    <a:xfrm>
                      <a:off x="2607108" y="4901123"/>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30</a:t>
                      </a:r>
                      <a:endParaRPr b="1" i="0" sz="1200" u="none" cap="none" strike="noStrike">
                        <a:solidFill>
                          <a:schemeClr val="lt2"/>
                        </a:solidFill>
                        <a:latin typeface="Arial Rounded"/>
                        <a:ea typeface="Arial Rounded"/>
                        <a:cs typeface="Arial Rounded"/>
                        <a:sym typeface="Arial Rounded"/>
                      </a:endParaRPr>
                    </a:p>
                  </p:txBody>
                </p:sp>
                <p:sp>
                  <p:nvSpPr>
                    <p:cNvPr id="89" name="Google Shape;89;p1"/>
                    <p:cNvSpPr/>
                    <p:nvPr/>
                  </p:nvSpPr>
                  <p:spPr>
                    <a:xfrm>
                      <a:off x="2934536" y="4905154"/>
                      <a:ext cx="3876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29</a:t>
                      </a:r>
                      <a:endParaRPr b="1" i="0" sz="1200" u="none" cap="none" strike="noStrike">
                        <a:solidFill>
                          <a:schemeClr val="lt2"/>
                        </a:solidFill>
                        <a:latin typeface="Arial Rounded"/>
                        <a:ea typeface="Arial Rounded"/>
                        <a:cs typeface="Arial Rounded"/>
                        <a:sym typeface="Arial Rounded"/>
                      </a:endParaRPr>
                    </a:p>
                  </p:txBody>
                </p:sp>
                <p:sp>
                  <p:nvSpPr>
                    <p:cNvPr id="90" name="Google Shape;90;p1"/>
                    <p:cNvSpPr/>
                    <p:nvPr/>
                  </p:nvSpPr>
                  <p:spPr>
                    <a:xfrm>
                      <a:off x="3280826" y="4874818"/>
                      <a:ext cx="363900" cy="22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28</a:t>
                      </a:r>
                      <a:endParaRPr b="1" i="0" sz="1200" u="none" cap="none" strike="noStrike">
                        <a:solidFill>
                          <a:schemeClr val="lt2"/>
                        </a:solidFill>
                        <a:latin typeface="Arial Rounded"/>
                        <a:ea typeface="Arial Rounded"/>
                        <a:cs typeface="Arial Rounded"/>
                        <a:sym typeface="Arial Rounded"/>
                      </a:endParaRPr>
                    </a:p>
                  </p:txBody>
                </p:sp>
                <p:sp>
                  <p:nvSpPr>
                    <p:cNvPr id="91" name="Google Shape;91;p1"/>
                    <p:cNvSpPr/>
                    <p:nvPr/>
                  </p:nvSpPr>
                  <p:spPr>
                    <a:xfrm>
                      <a:off x="3585832" y="4901123"/>
                      <a:ext cx="3639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27</a:t>
                      </a:r>
                      <a:endParaRPr b="1" i="0" sz="1200" u="none" cap="none" strike="noStrike">
                        <a:solidFill>
                          <a:schemeClr val="lt2"/>
                        </a:solidFill>
                        <a:latin typeface="Arial Rounded"/>
                        <a:ea typeface="Arial Rounded"/>
                        <a:cs typeface="Arial Rounded"/>
                        <a:sym typeface="Arial Rounded"/>
                      </a:endParaRPr>
                    </a:p>
                  </p:txBody>
                </p:sp>
                <p:sp>
                  <p:nvSpPr>
                    <p:cNvPr id="92" name="Google Shape;92;p1"/>
                    <p:cNvSpPr/>
                    <p:nvPr/>
                  </p:nvSpPr>
                  <p:spPr>
                    <a:xfrm>
                      <a:off x="3938444" y="4874818"/>
                      <a:ext cx="3735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26</a:t>
                      </a:r>
                      <a:endParaRPr b="1" i="0" sz="1200" u="none" cap="none" strike="noStrike">
                        <a:solidFill>
                          <a:schemeClr val="lt2"/>
                        </a:solidFill>
                        <a:latin typeface="Arial Rounded"/>
                        <a:ea typeface="Arial Rounded"/>
                        <a:cs typeface="Arial Rounded"/>
                        <a:sym typeface="Arial Rounded"/>
                      </a:endParaRPr>
                    </a:p>
                  </p:txBody>
                </p:sp>
              </p:grpSp>
            </p:grpSp>
            <p:sp>
              <p:nvSpPr>
                <p:cNvPr id="93" name="Google Shape;93;p1"/>
                <p:cNvSpPr/>
                <p:nvPr/>
              </p:nvSpPr>
              <p:spPr>
                <a:xfrm>
                  <a:off x="6183005" y="4254529"/>
                  <a:ext cx="412500" cy="22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16</a:t>
                  </a:r>
                  <a:endParaRPr b="1" i="0" sz="1200" u="none" cap="none" strike="noStrike">
                    <a:solidFill>
                      <a:schemeClr val="lt2"/>
                    </a:solidFill>
                    <a:latin typeface="Arial Rounded"/>
                    <a:ea typeface="Arial Rounded"/>
                    <a:cs typeface="Arial Rounded"/>
                    <a:sym typeface="Arial Rounded"/>
                  </a:endParaRPr>
                </a:p>
              </p:txBody>
            </p:sp>
            <p:sp>
              <p:nvSpPr>
                <p:cNvPr id="94" name="Google Shape;94;p1"/>
                <p:cNvSpPr/>
                <p:nvPr/>
              </p:nvSpPr>
              <p:spPr>
                <a:xfrm>
                  <a:off x="6725927" y="3269949"/>
                  <a:ext cx="4020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23</a:t>
                  </a:r>
                  <a:endParaRPr b="1" i="0" sz="1200" u="none" cap="none" strike="noStrike">
                    <a:solidFill>
                      <a:schemeClr val="lt2"/>
                    </a:solidFill>
                    <a:latin typeface="Arial Rounded"/>
                    <a:ea typeface="Arial Rounded"/>
                    <a:cs typeface="Arial Rounded"/>
                    <a:sym typeface="Arial Rounded"/>
                  </a:endParaRPr>
                </a:p>
              </p:txBody>
            </p:sp>
            <p:sp>
              <p:nvSpPr>
                <p:cNvPr id="95" name="Google Shape;95;p1"/>
                <p:cNvSpPr/>
                <p:nvPr/>
              </p:nvSpPr>
              <p:spPr>
                <a:xfrm>
                  <a:off x="7021738" y="3275447"/>
                  <a:ext cx="402000" cy="16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22</a:t>
                  </a:r>
                  <a:endParaRPr b="1" i="0" sz="1200" u="none" cap="none" strike="noStrike">
                    <a:solidFill>
                      <a:schemeClr val="lt2"/>
                    </a:solidFill>
                    <a:latin typeface="Arial Rounded"/>
                    <a:ea typeface="Arial Rounded"/>
                    <a:cs typeface="Arial Rounded"/>
                    <a:sym typeface="Arial Rounded"/>
                  </a:endParaRPr>
                </a:p>
              </p:txBody>
            </p:sp>
          </p:grpSp>
        </p:grpSp>
        <p:grpSp>
          <p:nvGrpSpPr>
            <p:cNvPr id="96" name="Google Shape;96;p1"/>
            <p:cNvGrpSpPr/>
            <p:nvPr/>
          </p:nvGrpSpPr>
          <p:grpSpPr>
            <a:xfrm>
              <a:off x="1391145" y="2237134"/>
              <a:ext cx="6394716" cy="2235146"/>
              <a:chOff x="1391145" y="2237134"/>
              <a:chExt cx="6394716" cy="2235146"/>
            </a:xfrm>
          </p:grpSpPr>
          <p:sp>
            <p:nvSpPr>
              <p:cNvPr id="97" name="Google Shape;97;p1"/>
              <p:cNvSpPr/>
              <p:nvPr/>
            </p:nvSpPr>
            <p:spPr>
              <a:xfrm>
                <a:off x="6782475" y="4056326"/>
                <a:ext cx="438000" cy="408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17</a:t>
                </a:r>
                <a:endParaRPr b="1" i="0" sz="1200" u="none" cap="none" strike="noStrike">
                  <a:solidFill>
                    <a:schemeClr val="lt2"/>
                  </a:solidFill>
                  <a:latin typeface="Arial Rounded"/>
                  <a:ea typeface="Arial Rounded"/>
                  <a:cs typeface="Arial Rounded"/>
                  <a:sym typeface="Arial Rounded"/>
                </a:endParaRPr>
              </a:p>
            </p:txBody>
          </p:sp>
          <p:sp>
            <p:nvSpPr>
              <p:cNvPr id="98" name="Google Shape;98;p1"/>
              <p:cNvSpPr/>
              <p:nvPr/>
            </p:nvSpPr>
            <p:spPr>
              <a:xfrm>
                <a:off x="1391145" y="2237134"/>
                <a:ext cx="438000" cy="408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38</a:t>
                </a:r>
                <a:endParaRPr b="1" i="0" sz="1200" u="none" cap="none" strike="noStrike">
                  <a:solidFill>
                    <a:schemeClr val="lt2"/>
                  </a:solidFill>
                  <a:latin typeface="Arial Rounded"/>
                  <a:ea typeface="Arial Rounded"/>
                  <a:cs typeface="Arial Rounded"/>
                  <a:sym typeface="Arial Rounded"/>
                </a:endParaRPr>
              </a:p>
            </p:txBody>
          </p:sp>
          <p:sp>
            <p:nvSpPr>
              <p:cNvPr id="99" name="Google Shape;99;p1"/>
              <p:cNvSpPr/>
              <p:nvPr/>
            </p:nvSpPr>
            <p:spPr>
              <a:xfrm>
                <a:off x="1799828" y="2291655"/>
                <a:ext cx="426900" cy="297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37</a:t>
                </a:r>
                <a:endParaRPr b="1" i="0" sz="1200" u="none" cap="none" strike="noStrike">
                  <a:solidFill>
                    <a:schemeClr val="lt2"/>
                  </a:solidFill>
                  <a:latin typeface="Arial Rounded"/>
                  <a:ea typeface="Arial Rounded"/>
                  <a:cs typeface="Arial Rounded"/>
                  <a:sym typeface="Arial Rounded"/>
                </a:endParaRPr>
              </a:p>
            </p:txBody>
          </p:sp>
          <p:sp>
            <p:nvSpPr>
              <p:cNvPr id="100" name="Google Shape;100;p1"/>
              <p:cNvSpPr/>
              <p:nvPr/>
            </p:nvSpPr>
            <p:spPr>
              <a:xfrm>
                <a:off x="7347861" y="4063380"/>
                <a:ext cx="438000" cy="408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19</a:t>
                </a:r>
                <a:endParaRPr b="1" i="0" sz="1200" u="none" cap="none" strike="noStrike">
                  <a:solidFill>
                    <a:schemeClr val="lt2"/>
                  </a:solidFill>
                  <a:latin typeface="Arial Rounded"/>
                  <a:ea typeface="Arial Rounded"/>
                  <a:cs typeface="Arial Rounded"/>
                  <a:sym typeface="Arial Rounded"/>
                </a:endParaRPr>
              </a:p>
            </p:txBody>
          </p:sp>
          <p:sp>
            <p:nvSpPr>
              <p:cNvPr id="101" name="Google Shape;101;p1"/>
              <p:cNvSpPr/>
              <p:nvPr/>
            </p:nvSpPr>
            <p:spPr>
              <a:xfrm>
                <a:off x="7037563" y="4063380"/>
                <a:ext cx="438000" cy="408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chemeClr val="lt2"/>
                    </a:solidFill>
                    <a:latin typeface="Arial Rounded"/>
                    <a:ea typeface="Arial Rounded"/>
                    <a:cs typeface="Arial Rounded"/>
                    <a:sym typeface="Arial Rounded"/>
                  </a:rPr>
                  <a:t>18</a:t>
                </a:r>
                <a:endParaRPr b="1" i="0" sz="1200" u="none" cap="none" strike="noStrike">
                  <a:solidFill>
                    <a:schemeClr val="lt2"/>
                  </a:solidFill>
                  <a:latin typeface="Arial Rounded"/>
                  <a:ea typeface="Arial Rounded"/>
                  <a:cs typeface="Arial Rounded"/>
                  <a:sym typeface="Arial Rounded"/>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graphicFrame>
        <p:nvGraphicFramePr>
          <p:cNvPr id="106" name="Google Shape;106;g175a86dd7e2_0_0"/>
          <p:cNvGraphicFramePr/>
          <p:nvPr/>
        </p:nvGraphicFramePr>
        <p:xfrm>
          <a:off x="2573332" y="91925"/>
          <a:ext cx="3000000" cy="3000000"/>
        </p:xfrm>
        <a:graphic>
          <a:graphicData uri="http://schemas.openxmlformats.org/drawingml/2006/table">
            <a:tbl>
              <a:tblPr>
                <a:noFill/>
                <a:tableStyleId>{6EC177CA-04D9-4354-BAEA-603F197B7939}</a:tableStyleId>
              </a:tblPr>
              <a:tblGrid>
                <a:gridCol w="399275"/>
                <a:gridCol w="1707825"/>
                <a:gridCol w="620325"/>
                <a:gridCol w="1982900"/>
              </a:tblGrid>
              <a:tr h="332100">
                <a:tc>
                  <a:txBody>
                    <a:bodyPr/>
                    <a:lstStyle/>
                    <a:p>
                      <a:pPr indent="0" lvl="0" marL="0" marR="0" rtl="0" algn="ctr">
                        <a:lnSpc>
                          <a:spcPct val="100000"/>
                        </a:lnSpc>
                        <a:spcBef>
                          <a:spcPts val="0"/>
                        </a:spcBef>
                        <a:spcAft>
                          <a:spcPts val="0"/>
                        </a:spcAft>
                        <a:buClr>
                          <a:schemeClr val="dk1"/>
                        </a:buClr>
                        <a:buSzPts val="1200"/>
                        <a:buFont typeface="Calibri"/>
                        <a:buNone/>
                      </a:pPr>
                      <a:r>
                        <a:rPr b="1" lang="en-US" sz="1200" u="none" cap="none" strike="noStrike"/>
                        <a:t>Seat no.</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b="1" lang="en-US" sz="1200" u="none" cap="none" strike="noStrike"/>
                        <a:t>Guest Name</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b="1" lang="en-US" sz="1200" u="none" cap="none" strike="noStrike"/>
                        <a:t>Seat no.</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b="1" lang="en-US" sz="1200" u="none" cap="none" strike="noStrike"/>
                        <a:t>Guest Name</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accent1"/>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20</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21</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22</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4</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23</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5</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24</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6</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25</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7</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26</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8</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27</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9</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28</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10</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29</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11</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30</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12</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31</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13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lang="en-US" sz="1200" u="none" cap="none" strike="noStrike"/>
                        <a:t> </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32</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14</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33</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15</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34</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16</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35</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17</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36</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18</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37</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0100">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19</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rPr lang="en-US" sz="1200" u="none" cap="none" strike="noStrike"/>
                        <a:t>38</a:t>
                      </a:r>
                      <a:endParaRPr sz="1200" u="none" cap="none" strike="noStrike"/>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Dodmoor</dc:creator>
</cp:coreProperties>
</file>