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Baskerville"/>
      <p:regular r:id="rId8"/>
      <p:bold r:id="rId9"/>
      <p:italic r:id="rId10"/>
    </p:embeddedFon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hhlroRKb8DixsKFpMcaElxqrho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BC942E9-728E-4442-8359-D72B9B4F34F7}">
  <a:tblStyle styleId="{DBC942E9-728E-4442-8359-D72B9B4F34F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alBlack-regular.fntdata"/><Relationship Id="rId10" Type="http://schemas.openxmlformats.org/officeDocument/2006/relationships/font" Target="fonts/LibreBaskerville-italic.fntdata"/><Relationship Id="rId12" Type="http://customschemas.google.com/relationships/presentationmetadata" Target="metadata"/><Relationship Id="rId9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ibreBaskervill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5084284" y="1078770"/>
            <a:ext cx="3265393" cy="2866263"/>
            <a:chOff x="7497649" y="4418586"/>
            <a:chExt cx="1802687" cy="1771497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86" name="Google Shape;86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u="none" cap="none" strike="noStrike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3</a:t>
                </a:r>
                <a:r>
                  <a:rPr b="1" i="0" lang="en-GB" sz="1800" u="none" cap="none" strike="noStrike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 </a:t>
                </a:r>
                <a:endParaRPr b="1" i="0" sz="900" u="none" cap="none" strike="noStrike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87" name="Google Shape;87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88" name="Google Shape;88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89" name="Google Shape;89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90" name="Google Shape;90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91" name="Google Shape;91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92" name="Google Shape;92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94" name="Google Shape;94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95" name="Google Shape;95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sp>
        <p:nvSpPr>
          <p:cNvPr id="97" name="Google Shape;97;p1"/>
          <p:cNvSpPr txBox="1"/>
          <p:nvPr/>
        </p:nvSpPr>
        <p:spPr>
          <a:xfrm>
            <a:off x="754437" y="304758"/>
            <a:ext cx="53000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 of couple &amp; date wedding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808641" y="73202"/>
            <a:ext cx="7157095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shaped top table and round tables in the Courtyard Barn-52 guests</a:t>
            </a:r>
            <a:endParaRPr b="1" sz="1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table can seat up to 12 guests with 4 along each side. Tables 2-5- There is a maximum of 10 guests on these tables. We would recommend seating no less than 8 guests on each table.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7558560" y="3510009"/>
            <a:ext cx="3265388" cy="2866282"/>
            <a:chOff x="7497649" y="4418586"/>
            <a:chExt cx="1802687" cy="1771497"/>
          </a:xfrm>
        </p:grpSpPr>
        <p:grpSp>
          <p:nvGrpSpPr>
            <p:cNvPr id="100" name="Google Shape;100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01" name="Google Shape;101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4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02" name="Google Shape;102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03" name="Google Shape;103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04" name="Google Shape;104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06" name="Google Shape;106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07" name="Google Shape;107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08" name="Google Shape;108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09" name="Google Shape;109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10" name="Google Shape;110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3253975" y="3724804"/>
            <a:ext cx="3265393" cy="2866263"/>
            <a:chOff x="7497649" y="4418586"/>
            <a:chExt cx="1802687" cy="1771497"/>
          </a:xfrm>
        </p:grpSpPr>
        <p:grpSp>
          <p:nvGrpSpPr>
            <p:cNvPr id="113" name="Google Shape;113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14" name="Google Shape;114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2</a:t>
                </a:r>
                <a:r>
                  <a:rPr b="1" lang="en-GB" sz="18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 </a:t>
                </a:r>
                <a:endParaRPr b="1" sz="18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16" name="Google Shape;116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17" name="Google Shape;117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18" name="Google Shape;118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19" name="Google Shape;119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21" name="Google Shape;121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22" name="Google Shape;122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23" name="Google Shape;123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sp>
        <p:nvSpPr>
          <p:cNvPr id="125" name="Google Shape;125;p1"/>
          <p:cNvSpPr txBox="1"/>
          <p:nvPr/>
        </p:nvSpPr>
        <p:spPr>
          <a:xfrm>
            <a:off x="4848171" y="6456736"/>
            <a:ext cx="45528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Courtyard side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 txBox="1"/>
          <p:nvPr/>
        </p:nvSpPr>
        <p:spPr>
          <a:xfrm rot="5400000">
            <a:off x="-513470" y="2906355"/>
            <a:ext cx="13027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Pallet wall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7" name="Google Shape;127;p1"/>
          <p:cNvGrpSpPr/>
          <p:nvPr/>
        </p:nvGrpSpPr>
        <p:grpSpPr>
          <a:xfrm>
            <a:off x="8740321" y="843251"/>
            <a:ext cx="3265393" cy="2866263"/>
            <a:chOff x="7497649" y="4418586"/>
            <a:chExt cx="1802687" cy="1771497"/>
          </a:xfrm>
        </p:grpSpPr>
        <p:grpSp>
          <p:nvGrpSpPr>
            <p:cNvPr id="128" name="Google Shape;128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29" name="Google Shape;129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5 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38" name="Google Shape;138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40" name="Google Shape;140;p1"/>
          <p:cNvGrpSpPr/>
          <p:nvPr/>
        </p:nvGrpSpPr>
        <p:grpSpPr>
          <a:xfrm>
            <a:off x="418741" y="1781630"/>
            <a:ext cx="2684373" cy="3095170"/>
            <a:chOff x="330220" y="1660016"/>
            <a:chExt cx="2266797" cy="2569834"/>
          </a:xfrm>
        </p:grpSpPr>
        <p:grpSp>
          <p:nvGrpSpPr>
            <p:cNvPr id="141" name="Google Shape;141;p1"/>
            <p:cNvGrpSpPr/>
            <p:nvPr/>
          </p:nvGrpSpPr>
          <p:grpSpPr>
            <a:xfrm rot="5400000">
              <a:off x="-212564" y="2568435"/>
              <a:ext cx="1830968" cy="745400"/>
              <a:chOff x="3617321" y="5774477"/>
              <a:chExt cx="3006417" cy="797516"/>
            </a:xfrm>
          </p:grpSpPr>
          <p:sp>
            <p:nvSpPr>
              <p:cNvPr id="142" name="Google Shape;142;p1"/>
              <p:cNvSpPr/>
              <p:nvPr/>
            </p:nvSpPr>
            <p:spPr>
              <a:xfrm>
                <a:off x="3617321" y="5774477"/>
                <a:ext cx="3006417" cy="396833"/>
              </a:xfrm>
              <a:prstGeom prst="rect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Top Table</a:t>
                </a:r>
                <a:endParaRPr/>
              </a:p>
            </p:txBody>
          </p:sp>
          <p:sp>
            <p:nvSpPr>
              <p:cNvPr id="143" name="Google Shape;143;p1"/>
              <p:cNvSpPr/>
              <p:nvPr/>
            </p:nvSpPr>
            <p:spPr>
              <a:xfrm>
                <a:off x="3626899" y="6204770"/>
                <a:ext cx="2907281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5      6       7       8       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grpSp>
          <p:nvGrpSpPr>
            <p:cNvPr id="144" name="Google Shape;144;p1"/>
            <p:cNvGrpSpPr/>
            <p:nvPr/>
          </p:nvGrpSpPr>
          <p:grpSpPr>
            <a:xfrm>
              <a:off x="673447" y="1660016"/>
              <a:ext cx="1923570" cy="734876"/>
              <a:chOff x="2585308" y="5766794"/>
              <a:chExt cx="3158467" cy="786256"/>
            </a:xfrm>
          </p:grpSpPr>
          <p:sp>
            <p:nvSpPr>
              <p:cNvPr id="145" name="Google Shape;145;p1"/>
              <p:cNvSpPr/>
              <p:nvPr/>
            </p:nvSpPr>
            <p:spPr>
              <a:xfrm>
                <a:off x="3241470" y="6156217"/>
                <a:ext cx="2458300" cy="396833"/>
              </a:xfrm>
              <a:prstGeom prst="rect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46" name="Google Shape;146;p1"/>
              <p:cNvSpPr/>
              <p:nvPr/>
            </p:nvSpPr>
            <p:spPr>
              <a:xfrm>
                <a:off x="2585308" y="5766794"/>
                <a:ext cx="3158467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4       3       2      1       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grpSp>
          <p:nvGrpSpPr>
            <p:cNvPr id="147" name="Google Shape;147;p1"/>
            <p:cNvGrpSpPr/>
            <p:nvPr/>
          </p:nvGrpSpPr>
          <p:grpSpPr>
            <a:xfrm>
              <a:off x="865598" y="3484449"/>
              <a:ext cx="1714201" cy="745401"/>
              <a:chOff x="3270510" y="5774476"/>
              <a:chExt cx="2814687" cy="797517"/>
            </a:xfrm>
          </p:grpSpPr>
          <p:sp>
            <p:nvSpPr>
              <p:cNvPr id="148" name="Google Shape;148;p1"/>
              <p:cNvSpPr/>
              <p:nvPr/>
            </p:nvSpPr>
            <p:spPr>
              <a:xfrm>
                <a:off x="3617320" y="5774476"/>
                <a:ext cx="2458300" cy="396833"/>
              </a:xfrm>
              <a:prstGeom prst="rect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49" name="Google Shape;149;p1"/>
              <p:cNvSpPr/>
              <p:nvPr/>
            </p:nvSpPr>
            <p:spPr>
              <a:xfrm>
                <a:off x="3270510" y="6204770"/>
                <a:ext cx="2814687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9      10      11       12       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Google Shape;154;p2"/>
          <p:cNvGraphicFramePr/>
          <p:nvPr/>
        </p:nvGraphicFramePr>
        <p:xfrm>
          <a:off x="8529843" y="346663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{DBC942E9-728E-4442-8359-D72B9B4F34F7}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5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5" name="Google Shape;155;p2"/>
          <p:cNvGraphicFramePr/>
          <p:nvPr/>
        </p:nvGraphicFramePr>
        <p:xfrm>
          <a:off x="4642051" y="346663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{DBC942E9-728E-4442-8359-D72B9B4F34F7}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3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6" name="Google Shape;156;p2"/>
          <p:cNvGraphicFramePr/>
          <p:nvPr/>
        </p:nvGraphicFramePr>
        <p:xfrm>
          <a:off x="4642051" y="3820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{DBC942E9-728E-4442-8359-D72B9B4F34F7}</a:tableStyleId>
              </a:tblPr>
              <a:tblGrid>
                <a:gridCol w="551000"/>
                <a:gridCol w="2356900"/>
              </a:tblGrid>
              <a:tr h="2033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2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7" name="Google Shape;157;p2"/>
          <p:cNvGraphicFramePr/>
          <p:nvPr/>
        </p:nvGraphicFramePr>
        <p:xfrm>
          <a:off x="8529845" y="378319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{DBC942E9-728E-4442-8359-D72B9B4F34F7}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4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8" name="Google Shape;158;p2"/>
          <p:cNvSpPr txBox="1"/>
          <p:nvPr/>
        </p:nvSpPr>
        <p:spPr>
          <a:xfrm>
            <a:off x="597737" y="4126665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9" name="Google Shape;159;p2"/>
          <p:cNvGraphicFramePr/>
          <p:nvPr/>
        </p:nvGraphicFramePr>
        <p:xfrm>
          <a:off x="597738" y="369002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{DBC942E9-728E-4442-8359-D72B9B4F34F7}</a:tableStyleId>
              </a:tblPr>
              <a:tblGrid>
                <a:gridCol w="551000"/>
                <a:gridCol w="2356900"/>
              </a:tblGrid>
              <a:tr h="2033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Top Table</a:t>
                      </a:r>
                      <a:endParaRPr b="1"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11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12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2022-10-17T10:57:31Z</dcterms:created>
  <dc:creator>Dodmoor</dc:creator>
</cp:coreProperties>
</file>