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PdZwLYGdmFS4fl/AK+5IxP6uT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73B39A-AEE9-459F-9332-54A624F6C741}">
  <a:tblStyle styleId="{5B73B39A-AEE9-459F-9332-54A624F6C741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7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Top table and square table on the mezzanine- 88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square table on the mezzanine floor can seat up to 14 guests, with three seats on either end and 4 seats down each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and 6–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63001" y="2173487"/>
            <a:ext cx="1031499" cy="2598810"/>
            <a:chOff x="763001" y="2173487"/>
            <a:chExt cx="1031499" cy="2598810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0" i="0" lang="en-US" sz="12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2     3     4    5     6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82369" y="3125267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186101" y="3484297"/>
            <a:ext cx="4916995" cy="1448997"/>
            <a:chOff x="2218746" y="3660120"/>
            <a:chExt cx="4916995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18746" y="3715201"/>
              <a:ext cx="4916995" cy="1318099"/>
              <a:chOff x="2218746" y="3715201"/>
              <a:chExt cx="4916995" cy="1318099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314340" y="4125260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770586" y="450327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02823"/>
                <a:ext cx="1664223" cy="227700"/>
                <a:chOff x="2257084" y="4805715"/>
                <a:chExt cx="1664223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85107" y="4805715"/>
                  <a:ext cx="4362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499763" y="4802835"/>
                <a:ext cx="1599547" cy="227571"/>
                <a:chOff x="2247048" y="4826306"/>
                <a:chExt cx="1599547" cy="227571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31" y="4852619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18746" y="3715201"/>
                <a:ext cx="1630297" cy="236845"/>
                <a:chOff x="2217141" y="4795844"/>
                <a:chExt cx="1630297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17141" y="4831166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64" y="4831166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25" y="4852621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463895" y="3724210"/>
                <a:ext cx="1671846" cy="227571"/>
                <a:chOff x="2174749" y="4826306"/>
                <a:chExt cx="1671846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174749" y="4852619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24" y="4852619"/>
                  <a:ext cx="3735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8692497" y="3579525"/>
            <a:ext cx="2060400" cy="1258540"/>
            <a:chOff x="8680860" y="3692269"/>
            <a:chExt cx="2060400" cy="1258540"/>
          </a:xfrm>
        </p:grpSpPr>
        <p:sp>
          <p:nvSpPr>
            <p:cNvPr id="104" name="Google Shape;10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9352069" y="4062391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628037" y="3692269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8811370" y="418650"/>
            <a:ext cx="2309384" cy="2649752"/>
            <a:chOff x="8811370" y="418650"/>
            <a:chExt cx="2309384" cy="2649752"/>
          </a:xfrm>
        </p:grpSpPr>
        <p:sp>
          <p:nvSpPr>
            <p:cNvPr id="120" name="Google Shape;120;p1"/>
            <p:cNvSpPr txBox="1"/>
            <p:nvPr/>
          </p:nvSpPr>
          <p:spPr>
            <a:xfrm>
              <a:off x="9920080" y="1897214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1" name="Google Shape;121;p1"/>
            <p:cNvGrpSpPr/>
            <p:nvPr/>
          </p:nvGrpSpPr>
          <p:grpSpPr>
            <a:xfrm rot="-5400000">
              <a:off x="8641186" y="588834"/>
              <a:ext cx="2649752" cy="2309384"/>
              <a:chOff x="6251327" y="2097853"/>
              <a:chExt cx="2883234" cy="2597235"/>
            </a:xfrm>
          </p:grpSpPr>
          <p:grpSp>
            <p:nvGrpSpPr>
              <p:cNvPr id="122" name="Google Shape;122;p1"/>
              <p:cNvGrpSpPr/>
              <p:nvPr/>
            </p:nvGrpSpPr>
            <p:grpSpPr>
              <a:xfrm>
                <a:off x="6251327" y="2097853"/>
                <a:ext cx="2883234" cy="2597235"/>
                <a:chOff x="3812927" y="2066322"/>
                <a:chExt cx="2883234" cy="2597235"/>
              </a:xfrm>
            </p:grpSpPr>
            <p:grpSp>
              <p:nvGrpSpPr>
                <p:cNvPr id="123" name="Google Shape;123;p1"/>
                <p:cNvGrpSpPr/>
                <p:nvPr/>
              </p:nvGrpSpPr>
              <p:grpSpPr>
                <a:xfrm rot="5400000">
                  <a:off x="3868672" y="2361634"/>
                  <a:ext cx="2246178" cy="2357668"/>
                  <a:chOff x="3617321" y="5761938"/>
                  <a:chExt cx="2782318" cy="504918"/>
                </a:xfrm>
              </p:grpSpPr>
              <p:sp>
                <p:nvSpPr>
                  <p:cNvPr id="124" name="Google Shape;124;p1"/>
                  <p:cNvSpPr/>
                  <p:nvPr/>
                </p:nvSpPr>
                <p:spPr>
                  <a:xfrm>
                    <a:off x="3617321" y="5774476"/>
                    <a:ext cx="2458299" cy="396833"/>
                  </a:xfrm>
                  <a:prstGeom prst="rect">
                    <a:avLst/>
                  </a:prstGeom>
                  <a:noFill/>
                  <a:ln cap="flat" cmpd="sng" w="12700">
                    <a:solidFill>
                      <a:srgbClr val="8DA9DB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i="0" sz="1400" u="none" cap="none" strike="noStrike">
                      <a:solidFill>
                        <a:schemeClr val="lt2"/>
                      </a:solidFill>
                      <a:latin typeface="Libre Baskerville"/>
                      <a:ea typeface="Libre Baskerville"/>
                      <a:cs typeface="Libre Baskerville"/>
                      <a:sym typeface="Libre Baskerville"/>
                    </a:endParaRPr>
                  </a:p>
                </p:txBody>
              </p:sp>
              <p:sp>
                <p:nvSpPr>
                  <p:cNvPr id="125" name="Google Shape;125;p1"/>
                  <p:cNvSpPr/>
                  <p:nvPr/>
                </p:nvSpPr>
                <p:spPr>
                  <a:xfrm rot="5400000">
                    <a:off x="6008139" y="5829438"/>
                    <a:ext cx="459000" cy="324000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8 </a:t>
                    </a: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       9      10</a:t>
                    </a:r>
                    <a:r>
                      <a:rPr b="0" i="0" lang="en-US" sz="1200" u="none" cap="none" strike="noStrike">
                        <a:solidFill>
                          <a:schemeClr val="lt2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  </a:t>
                    </a:r>
                    <a:endParaRPr b="0" i="0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endParaRPr>
                  </a:p>
                </p:txBody>
              </p:sp>
              <p:sp>
                <p:nvSpPr>
                  <p:cNvPr id="126" name="Google Shape;126;p1"/>
                  <p:cNvSpPr/>
                  <p:nvPr/>
                </p:nvSpPr>
                <p:spPr>
                  <a:xfrm>
                    <a:off x="3684169" y="6177583"/>
                    <a:ext cx="2324603" cy="89273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14     13     12      11</a:t>
                    </a:r>
                    <a:endParaRPr i="0" sz="1200" u="none" cap="none" strike="noStrike">
                      <a:solidFill>
                        <a:schemeClr val="lt2"/>
                      </a:solidFill>
                    </a:endParaRPr>
                  </a:p>
                </p:txBody>
              </p:sp>
            </p:grpSp>
            <p:sp>
              <p:nvSpPr>
                <p:cNvPr id="127" name="Google Shape;127;p1"/>
                <p:cNvSpPr/>
                <p:nvPr/>
              </p:nvSpPr>
              <p:spPr>
                <a:xfrm rot="5400000">
                  <a:off x="5377313" y="3146918"/>
                  <a:ext cx="2112176" cy="52551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</a:t>
                  </a: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4       5       6     7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 b="0" i="0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128" name="Google Shape;128;p1"/>
                <p:cNvSpPr/>
                <p:nvPr/>
              </p:nvSpPr>
              <p:spPr>
                <a:xfrm>
                  <a:off x="4100106" y="2066322"/>
                  <a:ext cx="2143038" cy="261584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</a:t>
                  </a: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1        2       3</a:t>
                  </a:r>
                  <a:endParaRPr i="0" sz="1200" u="none" cap="none" strike="noStrike">
                    <a:solidFill>
                      <a:schemeClr val="lt2"/>
                    </a:solidFill>
                  </a:endParaRPr>
                </a:p>
              </p:txBody>
            </p:sp>
          </p:grpSp>
          <p:sp>
            <p:nvSpPr>
              <p:cNvPr id="129" name="Google Shape;129;p1"/>
              <p:cNvSpPr txBox="1"/>
              <p:nvPr/>
            </p:nvSpPr>
            <p:spPr>
              <a:xfrm rot="5400000">
                <a:off x="7235497" y="3337604"/>
                <a:ext cx="945381" cy="33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5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30" name="Google Shape;130;p1"/>
          <p:cNvGrpSpPr/>
          <p:nvPr/>
        </p:nvGrpSpPr>
        <p:grpSpPr>
          <a:xfrm>
            <a:off x="2315362" y="1347447"/>
            <a:ext cx="4327868" cy="1435576"/>
            <a:chOff x="2185481" y="1316899"/>
            <a:chExt cx="4327868" cy="1435576"/>
          </a:xfrm>
        </p:grpSpPr>
        <p:sp>
          <p:nvSpPr>
            <p:cNvPr id="131" name="Google Shape;131;p1"/>
            <p:cNvSpPr txBox="1"/>
            <p:nvPr/>
          </p:nvSpPr>
          <p:spPr>
            <a:xfrm>
              <a:off x="3815562" y="1779698"/>
              <a:ext cx="8964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2" name="Google Shape;132;p1"/>
            <p:cNvCxnSpPr/>
            <p:nvPr/>
          </p:nvCxnSpPr>
          <p:spPr>
            <a:xfrm>
              <a:off x="3509010" y="1316899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33" name="Google Shape;133;p1"/>
            <p:cNvSpPr txBox="1"/>
            <p:nvPr/>
          </p:nvSpPr>
          <p:spPr>
            <a:xfrm>
              <a:off x="2661906" y="2116943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 txBox="1"/>
            <p:nvPr/>
          </p:nvSpPr>
          <p:spPr>
            <a:xfrm>
              <a:off x="4013182" y="2135636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2205475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2521314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2858933" y="2452497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144031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567292" y="2434211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3916473" y="2445731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4241052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4599548" y="2435375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2189117" y="1470202"/>
              <a:ext cx="436200" cy="16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14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512251" y="1433184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822403" y="1474850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3101967" y="1467252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3525971" y="1439497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3880471" y="1457227"/>
              <a:ext cx="436200" cy="165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71524" y="1429912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489630" y="146478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51" name="Google Shape;151;p1"/>
            <p:cNvGrpSpPr/>
            <p:nvPr/>
          </p:nvGrpSpPr>
          <p:grpSpPr>
            <a:xfrm>
              <a:off x="2185481" y="1328675"/>
              <a:ext cx="4327868" cy="1423800"/>
              <a:chOff x="2215314" y="1316849"/>
              <a:chExt cx="4327868" cy="1423800"/>
            </a:xfrm>
          </p:grpSpPr>
          <p:sp>
            <p:nvSpPr>
              <p:cNvPr id="152" name="Google Shape;152;p1"/>
              <p:cNvSpPr/>
              <p:nvPr/>
            </p:nvSpPr>
            <p:spPr>
              <a:xfrm>
                <a:off x="2215314" y="1669092"/>
                <a:ext cx="4246324" cy="67653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cxnSp>
            <p:nvCxnSpPr>
              <p:cNvPr id="153" name="Google Shape;153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54" name="Google Shape;154;p1"/>
              <p:cNvSpPr txBox="1"/>
              <p:nvPr/>
            </p:nvSpPr>
            <p:spPr>
              <a:xfrm>
                <a:off x="5545449" y="2076258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>
                <a:off x="4934736" y="2433667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6" name="Google Shape;156;p1"/>
              <p:cNvSpPr/>
              <p:nvPr/>
            </p:nvSpPr>
            <p:spPr>
              <a:xfrm>
                <a:off x="5214675" y="2423551"/>
                <a:ext cx="436200" cy="2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7" name="Google Shape;157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9" name="Google Shape;159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0" name="Google Shape;160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1" name="Google Shape;161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2" name="Google Shape;162;p1"/>
              <p:cNvSpPr/>
              <p:nvPr/>
            </p:nvSpPr>
            <p:spPr>
              <a:xfrm>
                <a:off x="5571601" y="1455426"/>
                <a:ext cx="436200" cy="165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3" name="Google Shape;163;p1"/>
              <p:cNvSpPr/>
              <p:nvPr/>
            </p:nvSpPr>
            <p:spPr>
              <a:xfrm>
                <a:off x="5865052" y="1418659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4" name="Google Shape;164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2"/>
          <p:cNvGraphicFramePr/>
          <p:nvPr/>
        </p:nvGraphicFramePr>
        <p:xfrm>
          <a:off x="664413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{5B73B39A-AEE9-459F-9332-54A624F6C741}</a:tableStyleId>
              </a:tblPr>
              <a:tblGrid>
                <a:gridCol w="560450"/>
                <a:gridCol w="2397175"/>
              </a:tblGrid>
              <a:tr h="428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800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0" name="Google Shape;170;p2"/>
          <p:cNvGraphicFramePr/>
          <p:nvPr/>
        </p:nvGraphicFramePr>
        <p:xfrm>
          <a:off x="436519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{5B73B39A-AEE9-459F-9332-54A624F6C741}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1" name="Google Shape;171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259282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{5B73B39A-AEE9-459F-9332-54A624F6C741}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g175a86dd7e2_0_0"/>
          <p:cNvGraphicFramePr/>
          <p:nvPr/>
        </p:nvGraphicFramePr>
        <p:xfrm>
          <a:off x="711219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{5B73B39A-AEE9-459F-9332-54A624F6C741}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Google Shape;178;g175a86dd7e2_0_0"/>
          <p:cNvGraphicFramePr/>
          <p:nvPr/>
        </p:nvGraphicFramePr>
        <p:xfrm>
          <a:off x="5771950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{5B73B39A-AEE9-459F-9332-54A624F6C741}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