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hKOOfU+rYvEwoEoqhlZL6T8QC1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4ED8D7-C909-4EFB-A9C7-729011DE35CE}">
  <a:tblStyle styleId="{3E4ED8D7-C909-4EFB-A9C7-729011DE35C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alBlack-regular.fntdata"/><Relationship Id="rId10" Type="http://schemas.openxmlformats.org/officeDocument/2006/relationships/font" Target="fonts/LibreBaskerville-italic.fntdata"/><Relationship Id="rId12" Type="http://customschemas.google.com/relationships/presentationmetadata" Target="meta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5418617" y="2005825"/>
            <a:ext cx="2476261" cy="784433"/>
            <a:chOff x="3617321" y="5386876"/>
            <a:chExt cx="2476261" cy="784433"/>
          </a:xfrm>
        </p:grpSpPr>
        <p:sp>
          <p:nvSpPr>
            <p:cNvPr id="85" name="Google Shape;85;p1"/>
            <p:cNvSpPr/>
            <p:nvPr/>
          </p:nvSpPr>
          <p:spPr>
            <a:xfrm>
              <a:off x="3617321" y="5774476"/>
              <a:ext cx="2458299" cy="396833"/>
            </a:xfrm>
            <a:prstGeom prst="rect">
              <a:avLst/>
            </a:prstGeom>
            <a:noFill/>
            <a:ln cap="flat" cmpd="sng" w="12700">
              <a:solidFill>
                <a:srgbClr val="8DA9D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u="none" cap="none" strike="noStrike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Top Table</a:t>
              </a: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3635283" y="5386876"/>
              <a:ext cx="2458299" cy="36722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1     2      3      4       5       6</a:t>
              </a:r>
              <a:endParaRPr/>
            </a:p>
          </p:txBody>
        </p:sp>
      </p:grpSp>
      <p:sp>
        <p:nvSpPr>
          <p:cNvPr id="87" name="Google Shape;87;p1"/>
          <p:cNvSpPr txBox="1"/>
          <p:nvPr/>
        </p:nvSpPr>
        <p:spPr>
          <a:xfrm>
            <a:off x="916418" y="294468"/>
            <a:ext cx="53000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4675586" y="114300"/>
            <a:ext cx="711521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Straight Top Table with round tables in the Courtyard Barn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table- You can seat up to 6 guests all seated behind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2,3 &amp; 6- There is a maximum of 10 guests on these tables. We would recommend seating no less than 8 guests on each table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Tables 4&amp;5- There is a maximum of 6 guests on one half of this table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9" name="Google Shape;89;p1"/>
          <p:cNvGrpSpPr/>
          <p:nvPr/>
        </p:nvGrpSpPr>
        <p:grpSpPr>
          <a:xfrm>
            <a:off x="1847857" y="1375757"/>
            <a:ext cx="3265393" cy="2866263"/>
            <a:chOff x="7497649" y="4418586"/>
            <a:chExt cx="1802687" cy="1771497"/>
          </a:xfrm>
        </p:grpSpPr>
        <p:grpSp>
          <p:nvGrpSpPr>
            <p:cNvPr id="90" name="Google Shape;90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91" name="Google Shape;91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3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92" name="Google Shape;92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94" name="Google Shape;94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95" name="Google Shape;95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96" name="Google Shape;96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97" name="Google Shape;97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98" name="Google Shape;98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99" name="Google Shape;99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00" name="Google Shape;100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02" name="Google Shape;102;p1"/>
          <p:cNvGrpSpPr/>
          <p:nvPr/>
        </p:nvGrpSpPr>
        <p:grpSpPr>
          <a:xfrm>
            <a:off x="-20747" y="3975033"/>
            <a:ext cx="3265393" cy="2866263"/>
            <a:chOff x="7497649" y="4418586"/>
            <a:chExt cx="1802687" cy="1771497"/>
          </a:xfrm>
        </p:grpSpPr>
        <p:grpSp>
          <p:nvGrpSpPr>
            <p:cNvPr id="103" name="Google Shape;103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04" name="Google Shape;104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2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06" name="Google Shape;106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07" name="Google Shape;107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10" name="Google Shape;110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11" name="Google Shape;111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12" name="Google Shape;112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13" name="Google Shape;113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14" name="Google Shape;114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3810270" y="4219788"/>
            <a:ext cx="3265393" cy="2296064"/>
            <a:chOff x="7497649" y="4770997"/>
            <a:chExt cx="1802687" cy="1419085"/>
          </a:xfrm>
        </p:grpSpPr>
        <p:grpSp>
          <p:nvGrpSpPr>
            <p:cNvPr id="116" name="Google Shape;116;p1"/>
            <p:cNvGrpSpPr/>
            <p:nvPr/>
          </p:nvGrpSpPr>
          <p:grpSpPr>
            <a:xfrm>
              <a:off x="7507764" y="4770997"/>
              <a:ext cx="1792572" cy="1419085"/>
              <a:chOff x="479863" y="448612"/>
              <a:chExt cx="1082785" cy="1015278"/>
            </a:xfrm>
          </p:grpSpPr>
          <p:sp>
            <p:nvSpPr>
              <p:cNvPr id="117" name="Google Shape;117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4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119" name="Google Shape;119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121" name="Google Shape;121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122" name="Google Shape;122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123" name="Google Shape;123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endParaRPr b="1" sz="12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grpSp>
        <p:nvGrpSpPr>
          <p:cNvPr id="124" name="Google Shape;124;p1"/>
          <p:cNvGrpSpPr/>
          <p:nvPr/>
        </p:nvGrpSpPr>
        <p:grpSpPr>
          <a:xfrm>
            <a:off x="7167723" y="4223384"/>
            <a:ext cx="3265393" cy="2296064"/>
            <a:chOff x="7497649" y="4770997"/>
            <a:chExt cx="1802687" cy="1419085"/>
          </a:xfrm>
        </p:grpSpPr>
        <p:grpSp>
          <p:nvGrpSpPr>
            <p:cNvPr id="125" name="Google Shape;125;p1"/>
            <p:cNvGrpSpPr/>
            <p:nvPr/>
          </p:nvGrpSpPr>
          <p:grpSpPr>
            <a:xfrm>
              <a:off x="7507764" y="4770997"/>
              <a:ext cx="1792572" cy="1419085"/>
              <a:chOff x="479863" y="448612"/>
              <a:chExt cx="1082785" cy="1015278"/>
            </a:xfrm>
          </p:grpSpPr>
          <p:sp>
            <p:nvSpPr>
              <p:cNvPr id="126" name="Google Shape;126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5</a:t>
                </a:r>
                <a:endParaRPr/>
              </a:p>
            </p:txBody>
          </p:sp>
          <p:sp>
            <p:nvSpPr>
              <p:cNvPr id="127" name="Google Shape;127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128" name="Google Shape;128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 b="1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endParaRPr>
              </a:p>
            </p:txBody>
          </p:sp>
        </p:grpSp>
        <p:sp>
          <p:nvSpPr>
            <p:cNvPr id="132" name="Google Shape;132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endParaRPr b="1" sz="12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</p:grpSp>
      <p:grpSp>
        <p:nvGrpSpPr>
          <p:cNvPr id="133" name="Google Shape;133;p1"/>
          <p:cNvGrpSpPr/>
          <p:nvPr/>
        </p:nvGrpSpPr>
        <p:grpSpPr>
          <a:xfrm>
            <a:off x="8684079" y="1158768"/>
            <a:ext cx="3265393" cy="2866263"/>
            <a:chOff x="7497649" y="4418586"/>
            <a:chExt cx="1802687" cy="1771497"/>
          </a:xfrm>
        </p:grpSpPr>
        <p:grpSp>
          <p:nvGrpSpPr>
            <p:cNvPr id="134" name="Google Shape;134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35" name="Google Shape;135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6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38" name="Google Shape;138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39" name="Google Shape;139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40" name="Google Shape;140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41" name="Google Shape;141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42" name="Google Shape;142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43" name="Google Shape;143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44" name="Google Shape;144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146" name="Google Shape;146;p1"/>
          <p:cNvSpPr txBox="1"/>
          <p:nvPr/>
        </p:nvSpPr>
        <p:spPr>
          <a:xfrm>
            <a:off x="4854036" y="6469088"/>
            <a:ext cx="22514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Courtyard side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 rot="5400000">
            <a:off x="-290665" y="3130023"/>
            <a:ext cx="125991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Pallet wall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Google Shape;152;p2"/>
          <p:cNvGraphicFramePr/>
          <p:nvPr/>
        </p:nvGraphicFramePr>
        <p:xfrm>
          <a:off x="597738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{3E4ED8D7-C909-4EFB-A9C7-729011DE35CE}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Top table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3" name="Google Shape;153;p2"/>
          <p:cNvGraphicFramePr/>
          <p:nvPr/>
        </p:nvGraphicFramePr>
        <p:xfrm>
          <a:off x="8604451" y="3529692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{3E4ED8D7-C909-4EFB-A9C7-729011DE35CE}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6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4" name="Google Shape;154;p2"/>
          <p:cNvGraphicFramePr/>
          <p:nvPr/>
        </p:nvGraphicFramePr>
        <p:xfrm>
          <a:off x="4642051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{3E4ED8D7-C909-4EFB-A9C7-729011DE35CE}</a:tableStyleId>
              </a:tblPr>
              <a:tblGrid>
                <a:gridCol w="551000"/>
                <a:gridCol w="2356900"/>
              </a:tblGrid>
              <a:tr h="2033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2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5" name="Google Shape;155;p2"/>
          <p:cNvGraphicFramePr/>
          <p:nvPr/>
        </p:nvGraphicFramePr>
        <p:xfrm>
          <a:off x="8529845" y="378319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{3E4ED8D7-C909-4EFB-A9C7-729011DE35CE}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3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6" name="Google Shape;156;p2"/>
          <p:cNvSpPr txBox="1"/>
          <p:nvPr/>
        </p:nvSpPr>
        <p:spPr>
          <a:xfrm>
            <a:off x="597738" y="2446663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7" name="Google Shape;157;p2"/>
          <p:cNvGraphicFramePr/>
          <p:nvPr/>
        </p:nvGraphicFramePr>
        <p:xfrm>
          <a:off x="4642051" y="3529692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{3E4ED8D7-C909-4EFB-A9C7-729011DE35CE}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5 details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8" name="Google Shape;158;p2"/>
          <p:cNvGraphicFramePr/>
          <p:nvPr/>
        </p:nvGraphicFramePr>
        <p:xfrm>
          <a:off x="679651" y="3529692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{3E4ED8D7-C909-4EFB-A9C7-729011DE35CE}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4 details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2022-10-17T10:57:31Z</dcterms:created>
  <dc:creator>Dodmoor</dc:creator>
</cp:coreProperties>
</file>