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Lst>
  <p:sldSz cy="6858000" cx="12192000"/>
  <p:notesSz cx="6858000" cy="9144000"/>
  <p:embeddedFontLst>
    <p:embeddedFont>
      <p:font typeface="Libre Baskerville"/>
      <p:regular r:id="rId8"/>
      <p:bold r:id="rId9"/>
      <p:italic r:id="rId10"/>
    </p:embeddedFont>
    <p:embeddedFont>
      <p:font typeface="Arial Black"/>
      <p:regular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2" roundtripDataSignature="AMtx7mg3fMshoslvgwxVf96sOJacFuxSx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95D29CC0-4A7A-4DF9-B834-5E9563229A4B}">
  <a:tblStyle styleId="{95D29CC0-4A7A-4DF9-B834-5E9563229A4B}" styleName="Table_0">
    <a:wholeTbl>
      <a:tcTxStyle b="off" i="off">
        <a:font>
          <a:latin typeface="Calibri"/>
          <a:ea typeface="Calibri"/>
          <a:cs typeface="Calibri"/>
        </a:font>
        <a:srgbClr val="000000"/>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9525">
              <a:solidFill>
                <a:srgbClr val="000000">
                  <a:alpha val="0"/>
                </a:srgbClr>
              </a:solidFill>
              <a:prstDash val="solid"/>
              <a:round/>
              <a:headEnd len="sm" w="sm" type="none"/>
              <a:tailEnd len="sm" w="sm" type="none"/>
            </a:ln>
          </a:top>
          <a:bottom>
            <a:ln cap="flat" cmpd="sng" w="9525">
              <a:solidFill>
                <a:srgbClr val="000000">
                  <a:alpha val="0"/>
                </a:srgbClr>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wholeTbl>
    <a:band1H>
      <a:tcTxStyle b="off" i="off"/>
    </a:band1H>
    <a:band2H>
      <a:tcTxStyle b="off" i="off"/>
      <a:tcStyle>
        <a:fill>
          <a:solidFill>
            <a:srgbClr val="FFFFFF"/>
          </a:solidFill>
        </a:fill>
      </a:tcStyle>
    </a:band2H>
    <a:band1V>
      <a:tcTxStyle b="off" i="off"/>
    </a:band1V>
    <a:band2V>
      <a:tcTxStyle b="off" i="off"/>
    </a:band2V>
    <a:lastCol>
      <a:tcTxStyle b="off" i="off"/>
    </a:lastCol>
    <a:firstCol>
      <a:tcTxStyle b="on" i="off">
        <a:font>
          <a:latin typeface="Calibri"/>
          <a:ea typeface="Calibri"/>
          <a:cs typeface="Calibri"/>
        </a:font>
        <a:srgbClr val="000000"/>
      </a:tcTxStyle>
      <a:tcStyle>
        <a:tcBdr>
          <a:left>
            <a:ln cap="flat" cmpd="sng" w="9525">
              <a:solidFill>
                <a:schemeClr val="accent5"/>
              </a:solidFill>
              <a:prstDash val="solid"/>
              <a:round/>
              <a:headEnd len="sm" w="sm" type="none"/>
              <a:tailEnd len="sm" w="sm" type="none"/>
            </a:ln>
          </a:left>
          <a:right>
            <a:ln cap="flat" cmpd="sng" w="9525">
              <a:solidFill>
                <a:schemeClr val="accent5"/>
              </a:solidFill>
              <a:prstDash val="solid"/>
              <a:round/>
              <a:headEnd len="sm" w="sm" type="none"/>
              <a:tailEnd len="sm" w="sm" type="none"/>
            </a:ln>
          </a:right>
          <a:top>
            <a:ln cap="flat" cmpd="sng" w="9525">
              <a:solidFill>
                <a:srgbClr val="000000">
                  <a:alpha val="0"/>
                </a:srgbClr>
              </a:solidFill>
              <a:prstDash val="solid"/>
              <a:round/>
              <a:headEnd len="sm" w="sm" type="none"/>
              <a:tailEnd len="sm" w="sm" type="none"/>
            </a:ln>
          </a:top>
          <a:bottom>
            <a:ln cap="flat" cmpd="sng" w="9525">
              <a:solidFill>
                <a:srgbClr val="000000">
                  <a:alpha val="0"/>
                </a:srgbClr>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firstCol>
    <a:lastRow>
      <a:tcTxStyle b="on" i="off">
        <a:font>
          <a:latin typeface="Calibri"/>
          <a:ea typeface="Calibri"/>
          <a:cs typeface="Calibri"/>
        </a:font>
        <a:srgbClr val="000000"/>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50800">
              <a:solidFill>
                <a:schemeClr val="accent5"/>
              </a:solidFill>
              <a:prstDash val="solid"/>
              <a:round/>
              <a:headEnd len="sm" w="sm" type="none"/>
              <a:tailEnd len="sm" w="sm" type="none"/>
            </a:ln>
          </a:top>
          <a:bottom>
            <a:ln cap="flat" cmpd="sng" w="9525">
              <a:solidFill>
                <a:schemeClr val="accent5"/>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lastRow>
    <a:seCell>
      <a:tcTxStyle b="off" i="off"/>
    </a:seCell>
    <a:swCell>
      <a:tcTxStyle b="off" i="off"/>
    </a:swCell>
    <a:firstRow>
      <a:tcTxStyle b="on" i="off">
        <a:font>
          <a:latin typeface="Calibri"/>
          <a:ea typeface="Calibri"/>
          <a:cs typeface="Calibri"/>
        </a:font>
        <a:srgbClr val="FFFFFF"/>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9525">
              <a:solidFill>
                <a:schemeClr val="accent5"/>
              </a:solidFill>
              <a:prstDash val="solid"/>
              <a:round/>
              <a:headEnd len="sm" w="sm" type="none"/>
              <a:tailEnd len="sm" w="sm" type="none"/>
            </a:ln>
          </a:top>
          <a:bottom>
            <a:ln cap="flat" cmpd="sng" w="9525">
              <a:solidFill>
                <a:schemeClr val="accent5"/>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chemeClr val="accent5"/>
          </a:solidFill>
        </a:fill>
      </a:tcStyle>
    </a:firstRow>
    <a:neCell>
      <a:tcTxStyle b="off" i="off"/>
    </a:neCell>
    <a:nwCell>
      <a:tcTxStyle b="off" i="off"/>
    </a:nwCell>
  </a:tblStyle>
</a:tblStyleLst>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11" Type="http://schemas.openxmlformats.org/officeDocument/2006/relationships/font" Target="fonts/ArialBlack-regular.fntdata"/><Relationship Id="rId10" Type="http://schemas.openxmlformats.org/officeDocument/2006/relationships/font" Target="fonts/LibreBaskerville-italic.fntdata"/><Relationship Id="rId12" Type="http://customschemas.google.com/relationships/presentationmetadata" Target="metadata"/><Relationship Id="rId9" Type="http://schemas.openxmlformats.org/officeDocument/2006/relationships/font" Target="fonts/LibreBaskerville-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LibreBaskerville-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 name="Shape 45"/>
        <p:cNvGrpSpPr/>
        <p:nvPr/>
      </p:nvGrpSpPr>
      <p:grpSpPr>
        <a:xfrm>
          <a:off x="0" y="0"/>
          <a:ext cx="0" cy="0"/>
          <a:chOff x="0" y="0"/>
          <a:chExt cx="0" cy="0"/>
        </a:xfrm>
      </p:grpSpPr>
      <p:sp>
        <p:nvSpPr>
          <p:cNvPr id="46" name="Google Shape;46;p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47" name="Google Shape;47;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175a86dd7e2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2" name="Google Shape;142;g175a86dd7e2_0_0: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4"/>
          <p:cNvSpPr txBox="1"/>
          <p:nvPr>
            <p:ph type="title"/>
          </p:nvPr>
        </p:nvSpPr>
        <p:spPr>
          <a:xfrm>
            <a:off x="1524000" y="1122362"/>
            <a:ext cx="9144000" cy="2387601"/>
          </a:xfrm>
          <a:prstGeom prst="rect">
            <a:avLst/>
          </a:prstGeom>
          <a:noFill/>
          <a:ln>
            <a:noFill/>
          </a:ln>
        </p:spPr>
        <p:txBody>
          <a:bodyPr anchorCtr="0" anchor="b" bIns="45700" lIns="45700" spcFirstLastPara="1" rIns="45700" wrap="square" tIns="45700">
            <a:normAutofit/>
          </a:bodyPr>
          <a:lstStyle>
            <a:lvl1pPr lvl="0" algn="ctr">
              <a:lnSpc>
                <a:spcPct val="90000"/>
              </a:lnSpc>
              <a:spcBef>
                <a:spcPts val="0"/>
              </a:spcBef>
              <a:spcAft>
                <a:spcPts val="0"/>
              </a:spcAft>
              <a:buClr>
                <a:srgbClr val="000000"/>
              </a:buClr>
              <a:buSzPts val="6000"/>
              <a:buFont typeface="Calibri"/>
              <a:buNone/>
              <a:defRPr sz="6000"/>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11" name="Google Shape;11;p4"/>
          <p:cNvSpPr txBox="1"/>
          <p:nvPr>
            <p:ph idx="1" type="body"/>
          </p:nvPr>
        </p:nvSpPr>
        <p:spPr>
          <a:xfrm>
            <a:off x="1524000" y="3602037"/>
            <a:ext cx="9144000" cy="1655763"/>
          </a:xfrm>
          <a:prstGeom prst="rect">
            <a:avLst/>
          </a:prstGeom>
          <a:noFill/>
          <a:ln>
            <a:noFill/>
          </a:ln>
        </p:spPr>
        <p:txBody>
          <a:bodyPr anchorCtr="0" anchor="t" bIns="45700" lIns="45700" spcFirstLastPara="1" rIns="45700" wrap="square" tIns="45700">
            <a:normAutofit/>
          </a:bodyPr>
          <a:lstStyle>
            <a:lvl1pPr indent="-228600" lvl="0" marL="457200" algn="ctr">
              <a:lnSpc>
                <a:spcPct val="90000"/>
              </a:lnSpc>
              <a:spcBef>
                <a:spcPts val="1000"/>
              </a:spcBef>
              <a:spcAft>
                <a:spcPts val="0"/>
              </a:spcAft>
              <a:buClr>
                <a:srgbClr val="000000"/>
              </a:buClr>
              <a:buSzPts val="2400"/>
              <a:buFont typeface="Calibri"/>
              <a:buNone/>
              <a:defRPr sz="2400"/>
            </a:lvl1pPr>
            <a:lvl2pPr indent="-228600" lvl="1" marL="914400" algn="ctr">
              <a:lnSpc>
                <a:spcPct val="90000"/>
              </a:lnSpc>
              <a:spcBef>
                <a:spcPts val="1000"/>
              </a:spcBef>
              <a:spcAft>
                <a:spcPts val="0"/>
              </a:spcAft>
              <a:buClr>
                <a:srgbClr val="000000"/>
              </a:buClr>
              <a:buSzPts val="2400"/>
              <a:buFont typeface="Calibri"/>
              <a:buNone/>
              <a:defRPr sz="2400"/>
            </a:lvl2pPr>
            <a:lvl3pPr indent="-228600" lvl="2" marL="1371600" algn="ctr">
              <a:lnSpc>
                <a:spcPct val="90000"/>
              </a:lnSpc>
              <a:spcBef>
                <a:spcPts val="1000"/>
              </a:spcBef>
              <a:spcAft>
                <a:spcPts val="0"/>
              </a:spcAft>
              <a:buClr>
                <a:srgbClr val="000000"/>
              </a:buClr>
              <a:buSzPts val="2400"/>
              <a:buFont typeface="Calibri"/>
              <a:buNone/>
              <a:defRPr sz="2400"/>
            </a:lvl3pPr>
            <a:lvl4pPr indent="-228600" lvl="3" marL="1828800" algn="ctr">
              <a:lnSpc>
                <a:spcPct val="90000"/>
              </a:lnSpc>
              <a:spcBef>
                <a:spcPts val="1000"/>
              </a:spcBef>
              <a:spcAft>
                <a:spcPts val="0"/>
              </a:spcAft>
              <a:buClr>
                <a:srgbClr val="000000"/>
              </a:buClr>
              <a:buSzPts val="2400"/>
              <a:buFont typeface="Calibri"/>
              <a:buNone/>
              <a:defRPr sz="2400"/>
            </a:lvl4pPr>
            <a:lvl5pPr indent="-228600" lvl="4" marL="2286000" algn="ctr">
              <a:lnSpc>
                <a:spcPct val="90000"/>
              </a:lnSpc>
              <a:spcBef>
                <a:spcPts val="1000"/>
              </a:spcBef>
              <a:spcAft>
                <a:spcPts val="0"/>
              </a:spcAft>
              <a:buClr>
                <a:srgbClr val="000000"/>
              </a:buClr>
              <a:buSzPts val="2400"/>
              <a:buFont typeface="Calibri"/>
              <a:buNone/>
              <a:defRPr sz="2400"/>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12" name="Google Shape;12;p4"/>
          <p:cNvSpPr txBox="1"/>
          <p:nvPr>
            <p:ph idx="12" type="sldNum"/>
          </p:nvPr>
        </p:nvSpPr>
        <p:spPr>
          <a:xfrm>
            <a:off x="11095176" y="6414760"/>
            <a:ext cx="258624" cy="248305"/>
          </a:xfrm>
          <a:prstGeom prst="rect">
            <a:avLst/>
          </a:prstGeom>
          <a:noFill/>
          <a:ln>
            <a:noFill/>
          </a:ln>
        </p:spPr>
        <p:txBody>
          <a:bodyPr anchorCtr="0" anchor="ctr" bIns="45700" lIns="45700" spcFirstLastPara="1" rIns="45700" wrap="square" tIns="45700">
            <a:sp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tx">
  <p:cSld name="TITLE_AND_BODY">
    <p:spTree>
      <p:nvGrpSpPr>
        <p:cNvPr id="13" name="Shape 13"/>
        <p:cNvGrpSpPr/>
        <p:nvPr/>
      </p:nvGrpSpPr>
      <p:grpSpPr>
        <a:xfrm>
          <a:off x="0" y="0"/>
          <a:ext cx="0" cy="0"/>
          <a:chOff x="0" y="0"/>
          <a:chExt cx="0" cy="0"/>
        </a:xfrm>
      </p:grpSpPr>
      <p:sp>
        <p:nvSpPr>
          <p:cNvPr id="14" name="Google Shape;14;p5"/>
          <p:cNvSpPr txBox="1"/>
          <p:nvPr>
            <p:ph type="title"/>
          </p:nvPr>
        </p:nvSpPr>
        <p:spPr>
          <a:xfrm>
            <a:off x="838200" y="365125"/>
            <a:ext cx="10515600" cy="1325563"/>
          </a:xfrm>
          <a:prstGeom prst="rect">
            <a:avLst/>
          </a:prstGeom>
          <a:noFill/>
          <a:ln>
            <a:noFill/>
          </a:ln>
        </p:spPr>
        <p:txBody>
          <a:bodyPr anchorCtr="0" anchor="ctr" bIns="45700" lIns="45700" spcFirstLastPara="1" rIns="45700" wrap="square" tIns="45700">
            <a:normAutofit/>
          </a:bodyPr>
          <a:lstStyle>
            <a:lvl1pPr lvl="0" algn="l">
              <a:lnSpc>
                <a:spcPct val="90000"/>
              </a:lnSpc>
              <a:spcBef>
                <a:spcPts val="0"/>
              </a:spcBef>
              <a:spcAft>
                <a:spcPts val="0"/>
              </a:spcAft>
              <a:buClr>
                <a:srgbClr val="000000"/>
              </a:buClr>
              <a:buSzPts val="1800"/>
              <a:buNone/>
              <a:defRPr/>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15" name="Google Shape;15;p5"/>
          <p:cNvSpPr txBox="1"/>
          <p:nvPr>
            <p:ph idx="1" type="body"/>
          </p:nvPr>
        </p:nvSpPr>
        <p:spPr>
          <a:xfrm>
            <a:off x="838200" y="1825625"/>
            <a:ext cx="10515600" cy="4351338"/>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000"/>
              </a:spcBef>
              <a:spcAft>
                <a:spcPts val="0"/>
              </a:spcAft>
              <a:buClr>
                <a:srgbClr val="000000"/>
              </a:buClr>
              <a:buSzPts val="1800"/>
              <a:buChar char="•"/>
              <a:defRPr/>
            </a:lvl1pPr>
            <a:lvl2pPr indent="-342900" lvl="1" marL="914400" algn="l">
              <a:lnSpc>
                <a:spcPct val="90000"/>
              </a:lnSpc>
              <a:spcBef>
                <a:spcPts val="1000"/>
              </a:spcBef>
              <a:spcAft>
                <a:spcPts val="0"/>
              </a:spcAft>
              <a:buClr>
                <a:srgbClr val="000000"/>
              </a:buClr>
              <a:buSzPts val="1800"/>
              <a:buChar char="•"/>
              <a:defRPr/>
            </a:lvl2pPr>
            <a:lvl3pPr indent="-342900" lvl="2" marL="1371600" algn="l">
              <a:lnSpc>
                <a:spcPct val="90000"/>
              </a:lnSpc>
              <a:spcBef>
                <a:spcPts val="1000"/>
              </a:spcBef>
              <a:spcAft>
                <a:spcPts val="0"/>
              </a:spcAft>
              <a:buClr>
                <a:srgbClr val="000000"/>
              </a:buClr>
              <a:buSzPts val="1800"/>
              <a:buChar char="•"/>
              <a:defRPr/>
            </a:lvl3pPr>
            <a:lvl4pPr indent="-342900" lvl="3" marL="1828800" algn="l">
              <a:lnSpc>
                <a:spcPct val="90000"/>
              </a:lnSpc>
              <a:spcBef>
                <a:spcPts val="1000"/>
              </a:spcBef>
              <a:spcAft>
                <a:spcPts val="0"/>
              </a:spcAft>
              <a:buClr>
                <a:srgbClr val="000000"/>
              </a:buClr>
              <a:buSzPts val="1800"/>
              <a:buChar char="•"/>
              <a:defRPr/>
            </a:lvl4pPr>
            <a:lvl5pPr indent="-342900" lvl="4" marL="2286000" algn="l">
              <a:lnSpc>
                <a:spcPct val="90000"/>
              </a:lnSpc>
              <a:spcBef>
                <a:spcPts val="1000"/>
              </a:spcBef>
              <a:spcAft>
                <a:spcPts val="0"/>
              </a:spcAft>
              <a:buClr>
                <a:srgbClr val="000000"/>
              </a:buClr>
              <a:buSzPts val="1800"/>
              <a:buChar char="•"/>
              <a:defRPr/>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16" name="Google Shape;16;p5"/>
          <p:cNvSpPr txBox="1"/>
          <p:nvPr>
            <p:ph idx="12" type="sldNum"/>
          </p:nvPr>
        </p:nvSpPr>
        <p:spPr>
          <a:xfrm>
            <a:off x="11095176" y="6414760"/>
            <a:ext cx="258624" cy="248305"/>
          </a:xfrm>
          <a:prstGeom prst="rect">
            <a:avLst/>
          </a:prstGeom>
          <a:noFill/>
          <a:ln>
            <a:noFill/>
          </a:ln>
        </p:spPr>
        <p:txBody>
          <a:bodyPr anchorCtr="0" anchor="ctr" bIns="45700" lIns="45700" spcFirstLastPara="1" rIns="45700" wrap="square" tIns="45700">
            <a:sp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 Header">
    <p:spTree>
      <p:nvGrpSpPr>
        <p:cNvPr id="17" name="Shape 17"/>
        <p:cNvGrpSpPr/>
        <p:nvPr/>
      </p:nvGrpSpPr>
      <p:grpSpPr>
        <a:xfrm>
          <a:off x="0" y="0"/>
          <a:ext cx="0" cy="0"/>
          <a:chOff x="0" y="0"/>
          <a:chExt cx="0" cy="0"/>
        </a:xfrm>
      </p:grpSpPr>
      <p:sp>
        <p:nvSpPr>
          <p:cNvPr id="18" name="Google Shape;18;p6"/>
          <p:cNvSpPr txBox="1"/>
          <p:nvPr>
            <p:ph type="title"/>
          </p:nvPr>
        </p:nvSpPr>
        <p:spPr>
          <a:xfrm>
            <a:off x="831850" y="1709738"/>
            <a:ext cx="10515600" cy="2852737"/>
          </a:xfrm>
          <a:prstGeom prst="rect">
            <a:avLst/>
          </a:prstGeom>
          <a:noFill/>
          <a:ln>
            <a:noFill/>
          </a:ln>
        </p:spPr>
        <p:txBody>
          <a:bodyPr anchorCtr="0" anchor="b" bIns="45700" lIns="45700" spcFirstLastPara="1" rIns="45700" wrap="square" tIns="45700">
            <a:normAutofit/>
          </a:bodyPr>
          <a:lstStyle>
            <a:lvl1pPr lvl="0" algn="l">
              <a:lnSpc>
                <a:spcPct val="90000"/>
              </a:lnSpc>
              <a:spcBef>
                <a:spcPts val="0"/>
              </a:spcBef>
              <a:spcAft>
                <a:spcPts val="0"/>
              </a:spcAft>
              <a:buClr>
                <a:srgbClr val="000000"/>
              </a:buClr>
              <a:buSzPts val="6000"/>
              <a:buFont typeface="Calibri"/>
              <a:buNone/>
              <a:defRPr sz="6000"/>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19" name="Google Shape;19;p6"/>
          <p:cNvSpPr txBox="1"/>
          <p:nvPr>
            <p:ph idx="1" type="body"/>
          </p:nvPr>
        </p:nvSpPr>
        <p:spPr>
          <a:xfrm>
            <a:off x="831850" y="4589462"/>
            <a:ext cx="10515600" cy="1500188"/>
          </a:xfrm>
          <a:prstGeom prst="rect">
            <a:avLst/>
          </a:prstGeom>
          <a:noFill/>
          <a:ln>
            <a:noFill/>
          </a:ln>
        </p:spPr>
        <p:txBody>
          <a:bodyPr anchorCtr="0" anchor="t" bIns="45700" lIns="45700" spcFirstLastPara="1" rIns="45700" wrap="square" tIns="45700">
            <a:normAutofit/>
          </a:bodyPr>
          <a:lstStyle>
            <a:lvl1pPr indent="-228600" lvl="0" marL="457200" algn="l">
              <a:lnSpc>
                <a:spcPct val="90000"/>
              </a:lnSpc>
              <a:spcBef>
                <a:spcPts val="1000"/>
              </a:spcBef>
              <a:spcAft>
                <a:spcPts val="0"/>
              </a:spcAft>
              <a:buClr>
                <a:srgbClr val="888888"/>
              </a:buClr>
              <a:buSzPts val="2400"/>
              <a:buFont typeface="Calibri"/>
              <a:buNone/>
              <a:defRPr sz="2400">
                <a:solidFill>
                  <a:srgbClr val="888888"/>
                </a:solidFill>
              </a:defRPr>
            </a:lvl1pPr>
            <a:lvl2pPr indent="-228600" lvl="1" marL="914400" algn="l">
              <a:lnSpc>
                <a:spcPct val="90000"/>
              </a:lnSpc>
              <a:spcBef>
                <a:spcPts val="1000"/>
              </a:spcBef>
              <a:spcAft>
                <a:spcPts val="0"/>
              </a:spcAft>
              <a:buClr>
                <a:srgbClr val="888888"/>
              </a:buClr>
              <a:buSzPts val="2400"/>
              <a:buFont typeface="Calibri"/>
              <a:buNone/>
              <a:defRPr sz="2400">
                <a:solidFill>
                  <a:srgbClr val="888888"/>
                </a:solidFill>
              </a:defRPr>
            </a:lvl2pPr>
            <a:lvl3pPr indent="-228600" lvl="2" marL="1371600" algn="l">
              <a:lnSpc>
                <a:spcPct val="90000"/>
              </a:lnSpc>
              <a:spcBef>
                <a:spcPts val="1000"/>
              </a:spcBef>
              <a:spcAft>
                <a:spcPts val="0"/>
              </a:spcAft>
              <a:buClr>
                <a:srgbClr val="888888"/>
              </a:buClr>
              <a:buSzPts val="2400"/>
              <a:buFont typeface="Calibri"/>
              <a:buNone/>
              <a:defRPr sz="2400">
                <a:solidFill>
                  <a:srgbClr val="888888"/>
                </a:solidFill>
              </a:defRPr>
            </a:lvl3pPr>
            <a:lvl4pPr indent="-228600" lvl="3" marL="1828800" algn="l">
              <a:lnSpc>
                <a:spcPct val="90000"/>
              </a:lnSpc>
              <a:spcBef>
                <a:spcPts val="1000"/>
              </a:spcBef>
              <a:spcAft>
                <a:spcPts val="0"/>
              </a:spcAft>
              <a:buClr>
                <a:srgbClr val="888888"/>
              </a:buClr>
              <a:buSzPts val="2400"/>
              <a:buFont typeface="Calibri"/>
              <a:buNone/>
              <a:defRPr sz="2400">
                <a:solidFill>
                  <a:srgbClr val="888888"/>
                </a:solidFill>
              </a:defRPr>
            </a:lvl4pPr>
            <a:lvl5pPr indent="-228600" lvl="4" marL="2286000" algn="l">
              <a:lnSpc>
                <a:spcPct val="90000"/>
              </a:lnSpc>
              <a:spcBef>
                <a:spcPts val="1000"/>
              </a:spcBef>
              <a:spcAft>
                <a:spcPts val="0"/>
              </a:spcAft>
              <a:buClr>
                <a:srgbClr val="888888"/>
              </a:buClr>
              <a:buSzPts val="2400"/>
              <a:buFont typeface="Calibri"/>
              <a:buNone/>
              <a:defRPr sz="2400">
                <a:solidFill>
                  <a:srgbClr val="888888"/>
                </a:solidFill>
              </a:defRPr>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20" name="Google Shape;20;p6"/>
          <p:cNvSpPr txBox="1"/>
          <p:nvPr>
            <p:ph idx="12" type="sldNum"/>
          </p:nvPr>
        </p:nvSpPr>
        <p:spPr>
          <a:xfrm>
            <a:off x="11095176" y="6414760"/>
            <a:ext cx="258624" cy="248305"/>
          </a:xfrm>
          <a:prstGeom prst="rect">
            <a:avLst/>
          </a:prstGeom>
          <a:noFill/>
          <a:ln>
            <a:noFill/>
          </a:ln>
        </p:spPr>
        <p:txBody>
          <a:bodyPr anchorCtr="0" anchor="ctr" bIns="45700" lIns="45700" spcFirstLastPara="1" rIns="45700" wrap="square" tIns="45700">
            <a:sp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21" name="Shape 21"/>
        <p:cNvGrpSpPr/>
        <p:nvPr/>
      </p:nvGrpSpPr>
      <p:grpSpPr>
        <a:xfrm>
          <a:off x="0" y="0"/>
          <a:ext cx="0" cy="0"/>
          <a:chOff x="0" y="0"/>
          <a:chExt cx="0" cy="0"/>
        </a:xfrm>
      </p:grpSpPr>
      <p:sp>
        <p:nvSpPr>
          <p:cNvPr id="22" name="Google Shape;22;p7"/>
          <p:cNvSpPr txBox="1"/>
          <p:nvPr>
            <p:ph type="title"/>
          </p:nvPr>
        </p:nvSpPr>
        <p:spPr>
          <a:xfrm>
            <a:off x="838200" y="365125"/>
            <a:ext cx="10515600" cy="1325563"/>
          </a:xfrm>
          <a:prstGeom prst="rect">
            <a:avLst/>
          </a:prstGeom>
          <a:noFill/>
          <a:ln>
            <a:noFill/>
          </a:ln>
        </p:spPr>
        <p:txBody>
          <a:bodyPr anchorCtr="0" anchor="ctr" bIns="45700" lIns="45700" spcFirstLastPara="1" rIns="45700" wrap="square" tIns="45700">
            <a:normAutofit/>
          </a:bodyPr>
          <a:lstStyle>
            <a:lvl1pPr lvl="0" algn="l">
              <a:lnSpc>
                <a:spcPct val="90000"/>
              </a:lnSpc>
              <a:spcBef>
                <a:spcPts val="0"/>
              </a:spcBef>
              <a:spcAft>
                <a:spcPts val="0"/>
              </a:spcAft>
              <a:buClr>
                <a:srgbClr val="000000"/>
              </a:buClr>
              <a:buSzPts val="1800"/>
              <a:buNone/>
              <a:defRPr/>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23" name="Google Shape;23;p7"/>
          <p:cNvSpPr txBox="1"/>
          <p:nvPr>
            <p:ph idx="1" type="body"/>
          </p:nvPr>
        </p:nvSpPr>
        <p:spPr>
          <a:xfrm>
            <a:off x="838200" y="1825625"/>
            <a:ext cx="5181600" cy="4351338"/>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000"/>
              </a:spcBef>
              <a:spcAft>
                <a:spcPts val="0"/>
              </a:spcAft>
              <a:buClr>
                <a:srgbClr val="000000"/>
              </a:buClr>
              <a:buSzPts val="1800"/>
              <a:buChar char="•"/>
              <a:defRPr/>
            </a:lvl1pPr>
            <a:lvl2pPr indent="-342900" lvl="1" marL="914400" algn="l">
              <a:lnSpc>
                <a:spcPct val="90000"/>
              </a:lnSpc>
              <a:spcBef>
                <a:spcPts val="1000"/>
              </a:spcBef>
              <a:spcAft>
                <a:spcPts val="0"/>
              </a:spcAft>
              <a:buClr>
                <a:srgbClr val="000000"/>
              </a:buClr>
              <a:buSzPts val="1800"/>
              <a:buChar char="•"/>
              <a:defRPr/>
            </a:lvl2pPr>
            <a:lvl3pPr indent="-342900" lvl="2" marL="1371600" algn="l">
              <a:lnSpc>
                <a:spcPct val="90000"/>
              </a:lnSpc>
              <a:spcBef>
                <a:spcPts val="1000"/>
              </a:spcBef>
              <a:spcAft>
                <a:spcPts val="0"/>
              </a:spcAft>
              <a:buClr>
                <a:srgbClr val="000000"/>
              </a:buClr>
              <a:buSzPts val="1800"/>
              <a:buChar char="•"/>
              <a:defRPr/>
            </a:lvl3pPr>
            <a:lvl4pPr indent="-342900" lvl="3" marL="1828800" algn="l">
              <a:lnSpc>
                <a:spcPct val="90000"/>
              </a:lnSpc>
              <a:spcBef>
                <a:spcPts val="1000"/>
              </a:spcBef>
              <a:spcAft>
                <a:spcPts val="0"/>
              </a:spcAft>
              <a:buClr>
                <a:srgbClr val="000000"/>
              </a:buClr>
              <a:buSzPts val="1800"/>
              <a:buChar char="•"/>
              <a:defRPr/>
            </a:lvl4pPr>
            <a:lvl5pPr indent="-342900" lvl="4" marL="2286000" algn="l">
              <a:lnSpc>
                <a:spcPct val="90000"/>
              </a:lnSpc>
              <a:spcBef>
                <a:spcPts val="1000"/>
              </a:spcBef>
              <a:spcAft>
                <a:spcPts val="0"/>
              </a:spcAft>
              <a:buClr>
                <a:srgbClr val="000000"/>
              </a:buClr>
              <a:buSzPts val="1800"/>
              <a:buChar char="•"/>
              <a:defRPr/>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24" name="Google Shape;24;p7"/>
          <p:cNvSpPr txBox="1"/>
          <p:nvPr>
            <p:ph idx="12" type="sldNum"/>
          </p:nvPr>
        </p:nvSpPr>
        <p:spPr>
          <a:xfrm>
            <a:off x="11095176" y="6414760"/>
            <a:ext cx="258624" cy="248305"/>
          </a:xfrm>
          <a:prstGeom prst="rect">
            <a:avLst/>
          </a:prstGeom>
          <a:noFill/>
          <a:ln>
            <a:noFill/>
          </a:ln>
        </p:spPr>
        <p:txBody>
          <a:bodyPr anchorCtr="0" anchor="ctr" bIns="45700" lIns="45700" spcFirstLastPara="1" rIns="45700" wrap="square" tIns="45700">
            <a:sp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p:cSld name="Comparison">
    <p:spTree>
      <p:nvGrpSpPr>
        <p:cNvPr id="25" name="Shape 25"/>
        <p:cNvGrpSpPr/>
        <p:nvPr/>
      </p:nvGrpSpPr>
      <p:grpSpPr>
        <a:xfrm>
          <a:off x="0" y="0"/>
          <a:ext cx="0" cy="0"/>
          <a:chOff x="0" y="0"/>
          <a:chExt cx="0" cy="0"/>
        </a:xfrm>
      </p:grpSpPr>
      <p:sp>
        <p:nvSpPr>
          <p:cNvPr id="26" name="Google Shape;26;p8"/>
          <p:cNvSpPr txBox="1"/>
          <p:nvPr>
            <p:ph type="title"/>
          </p:nvPr>
        </p:nvSpPr>
        <p:spPr>
          <a:xfrm>
            <a:off x="839787" y="365125"/>
            <a:ext cx="10515601" cy="1325563"/>
          </a:xfrm>
          <a:prstGeom prst="rect">
            <a:avLst/>
          </a:prstGeom>
          <a:noFill/>
          <a:ln>
            <a:noFill/>
          </a:ln>
        </p:spPr>
        <p:txBody>
          <a:bodyPr anchorCtr="0" anchor="ctr" bIns="45700" lIns="45700" spcFirstLastPara="1" rIns="45700" wrap="square" tIns="45700">
            <a:normAutofit/>
          </a:bodyPr>
          <a:lstStyle>
            <a:lvl1pPr lvl="0" algn="l">
              <a:lnSpc>
                <a:spcPct val="90000"/>
              </a:lnSpc>
              <a:spcBef>
                <a:spcPts val="0"/>
              </a:spcBef>
              <a:spcAft>
                <a:spcPts val="0"/>
              </a:spcAft>
              <a:buClr>
                <a:srgbClr val="000000"/>
              </a:buClr>
              <a:buSzPts val="1800"/>
              <a:buNone/>
              <a:defRPr/>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27" name="Google Shape;27;p8"/>
          <p:cNvSpPr txBox="1"/>
          <p:nvPr>
            <p:ph idx="1" type="body"/>
          </p:nvPr>
        </p:nvSpPr>
        <p:spPr>
          <a:xfrm>
            <a:off x="839787" y="1681163"/>
            <a:ext cx="5157789" cy="823913"/>
          </a:xfrm>
          <a:prstGeom prst="rect">
            <a:avLst/>
          </a:prstGeom>
          <a:noFill/>
          <a:ln>
            <a:noFill/>
          </a:ln>
        </p:spPr>
        <p:txBody>
          <a:bodyPr anchorCtr="0" anchor="b" bIns="45700" lIns="45700" spcFirstLastPara="1" rIns="45700" wrap="square" tIns="45700">
            <a:normAutofit/>
          </a:bodyPr>
          <a:lstStyle>
            <a:lvl1pPr indent="-228600" lvl="0" marL="457200" algn="l">
              <a:lnSpc>
                <a:spcPct val="90000"/>
              </a:lnSpc>
              <a:spcBef>
                <a:spcPts val="1000"/>
              </a:spcBef>
              <a:spcAft>
                <a:spcPts val="0"/>
              </a:spcAft>
              <a:buClr>
                <a:srgbClr val="000000"/>
              </a:buClr>
              <a:buSzPts val="2400"/>
              <a:buFont typeface="Calibri"/>
              <a:buNone/>
              <a:defRPr b="1" sz="2400"/>
            </a:lvl1pPr>
            <a:lvl2pPr indent="-228600" lvl="1" marL="914400" algn="l">
              <a:lnSpc>
                <a:spcPct val="90000"/>
              </a:lnSpc>
              <a:spcBef>
                <a:spcPts val="1000"/>
              </a:spcBef>
              <a:spcAft>
                <a:spcPts val="0"/>
              </a:spcAft>
              <a:buClr>
                <a:srgbClr val="000000"/>
              </a:buClr>
              <a:buSzPts val="2400"/>
              <a:buFont typeface="Calibri"/>
              <a:buNone/>
              <a:defRPr b="1" sz="2400"/>
            </a:lvl2pPr>
            <a:lvl3pPr indent="-228600" lvl="2" marL="1371600" algn="l">
              <a:lnSpc>
                <a:spcPct val="90000"/>
              </a:lnSpc>
              <a:spcBef>
                <a:spcPts val="1000"/>
              </a:spcBef>
              <a:spcAft>
                <a:spcPts val="0"/>
              </a:spcAft>
              <a:buClr>
                <a:srgbClr val="000000"/>
              </a:buClr>
              <a:buSzPts val="2400"/>
              <a:buFont typeface="Calibri"/>
              <a:buNone/>
              <a:defRPr b="1" sz="2400"/>
            </a:lvl3pPr>
            <a:lvl4pPr indent="-228600" lvl="3" marL="1828800" algn="l">
              <a:lnSpc>
                <a:spcPct val="90000"/>
              </a:lnSpc>
              <a:spcBef>
                <a:spcPts val="1000"/>
              </a:spcBef>
              <a:spcAft>
                <a:spcPts val="0"/>
              </a:spcAft>
              <a:buClr>
                <a:srgbClr val="000000"/>
              </a:buClr>
              <a:buSzPts val="2400"/>
              <a:buFont typeface="Calibri"/>
              <a:buNone/>
              <a:defRPr b="1" sz="2400"/>
            </a:lvl4pPr>
            <a:lvl5pPr indent="-228600" lvl="4" marL="2286000" algn="l">
              <a:lnSpc>
                <a:spcPct val="90000"/>
              </a:lnSpc>
              <a:spcBef>
                <a:spcPts val="1000"/>
              </a:spcBef>
              <a:spcAft>
                <a:spcPts val="0"/>
              </a:spcAft>
              <a:buClr>
                <a:srgbClr val="000000"/>
              </a:buClr>
              <a:buSzPts val="2400"/>
              <a:buFont typeface="Calibri"/>
              <a:buNone/>
              <a:defRPr b="1" sz="2400"/>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28" name="Google Shape;28;p8"/>
          <p:cNvSpPr txBox="1"/>
          <p:nvPr>
            <p:ph idx="2" type="body"/>
          </p:nvPr>
        </p:nvSpPr>
        <p:spPr>
          <a:xfrm>
            <a:off x="6172200" y="1681163"/>
            <a:ext cx="5183188" cy="823913"/>
          </a:xfrm>
          <a:prstGeom prst="rect">
            <a:avLst/>
          </a:prstGeom>
          <a:noFill/>
          <a:ln>
            <a:noFill/>
          </a:ln>
        </p:spPr>
        <p:txBody>
          <a:bodyPr anchorCtr="0" anchor="b" bIns="45700" lIns="45700" spcFirstLastPara="1" rIns="45700" wrap="square" tIns="45700">
            <a:normAutofit/>
          </a:bodyPr>
          <a:lstStyle>
            <a:lvl1pPr indent="-342900" lvl="0" marL="457200" algn="l">
              <a:lnSpc>
                <a:spcPct val="90000"/>
              </a:lnSpc>
              <a:spcBef>
                <a:spcPts val="1000"/>
              </a:spcBef>
              <a:spcAft>
                <a:spcPts val="0"/>
              </a:spcAft>
              <a:buClr>
                <a:srgbClr val="000000"/>
              </a:buClr>
              <a:buSzPts val="1800"/>
              <a:buChar char="•"/>
              <a:defRPr/>
            </a:lvl1pPr>
            <a:lvl2pPr indent="-342900" lvl="1" marL="914400" algn="l">
              <a:lnSpc>
                <a:spcPct val="90000"/>
              </a:lnSpc>
              <a:spcBef>
                <a:spcPts val="1000"/>
              </a:spcBef>
              <a:spcAft>
                <a:spcPts val="0"/>
              </a:spcAft>
              <a:buClr>
                <a:srgbClr val="000000"/>
              </a:buClr>
              <a:buSzPts val="1800"/>
              <a:buChar char="•"/>
              <a:defRPr/>
            </a:lvl2pPr>
            <a:lvl3pPr indent="-342900" lvl="2" marL="1371600" algn="l">
              <a:lnSpc>
                <a:spcPct val="90000"/>
              </a:lnSpc>
              <a:spcBef>
                <a:spcPts val="1000"/>
              </a:spcBef>
              <a:spcAft>
                <a:spcPts val="0"/>
              </a:spcAft>
              <a:buClr>
                <a:srgbClr val="000000"/>
              </a:buClr>
              <a:buSzPts val="1800"/>
              <a:buChar char="•"/>
              <a:defRPr/>
            </a:lvl3pPr>
            <a:lvl4pPr indent="-342900" lvl="3" marL="1828800" algn="l">
              <a:lnSpc>
                <a:spcPct val="90000"/>
              </a:lnSpc>
              <a:spcBef>
                <a:spcPts val="1000"/>
              </a:spcBef>
              <a:spcAft>
                <a:spcPts val="0"/>
              </a:spcAft>
              <a:buClr>
                <a:srgbClr val="000000"/>
              </a:buClr>
              <a:buSzPts val="1800"/>
              <a:buChar char="•"/>
              <a:defRPr/>
            </a:lvl4pPr>
            <a:lvl5pPr indent="-342900" lvl="4" marL="2286000" algn="l">
              <a:lnSpc>
                <a:spcPct val="90000"/>
              </a:lnSpc>
              <a:spcBef>
                <a:spcPts val="1000"/>
              </a:spcBef>
              <a:spcAft>
                <a:spcPts val="0"/>
              </a:spcAft>
              <a:buClr>
                <a:srgbClr val="000000"/>
              </a:buClr>
              <a:buSzPts val="1800"/>
              <a:buChar char="•"/>
              <a:defRPr/>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29" name="Google Shape;29;p8"/>
          <p:cNvSpPr txBox="1"/>
          <p:nvPr>
            <p:ph idx="12" type="sldNum"/>
          </p:nvPr>
        </p:nvSpPr>
        <p:spPr>
          <a:xfrm>
            <a:off x="11095176" y="6414760"/>
            <a:ext cx="258624" cy="248305"/>
          </a:xfrm>
          <a:prstGeom prst="rect">
            <a:avLst/>
          </a:prstGeom>
          <a:noFill/>
          <a:ln>
            <a:noFill/>
          </a:ln>
        </p:spPr>
        <p:txBody>
          <a:bodyPr anchorCtr="0" anchor="ctr" bIns="45700" lIns="45700" spcFirstLastPara="1" rIns="45700" wrap="square" tIns="45700">
            <a:sp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30" name="Shape 30"/>
        <p:cNvGrpSpPr/>
        <p:nvPr/>
      </p:nvGrpSpPr>
      <p:grpSpPr>
        <a:xfrm>
          <a:off x="0" y="0"/>
          <a:ext cx="0" cy="0"/>
          <a:chOff x="0" y="0"/>
          <a:chExt cx="0" cy="0"/>
        </a:xfrm>
      </p:grpSpPr>
      <p:sp>
        <p:nvSpPr>
          <p:cNvPr id="31" name="Google Shape;31;p9"/>
          <p:cNvSpPr txBox="1"/>
          <p:nvPr>
            <p:ph type="title"/>
          </p:nvPr>
        </p:nvSpPr>
        <p:spPr>
          <a:xfrm>
            <a:off x="838200" y="365125"/>
            <a:ext cx="10515600" cy="1325563"/>
          </a:xfrm>
          <a:prstGeom prst="rect">
            <a:avLst/>
          </a:prstGeom>
          <a:noFill/>
          <a:ln>
            <a:noFill/>
          </a:ln>
        </p:spPr>
        <p:txBody>
          <a:bodyPr anchorCtr="0" anchor="ctr" bIns="45700" lIns="45700" spcFirstLastPara="1" rIns="45700" wrap="square" tIns="45700">
            <a:normAutofit/>
          </a:bodyPr>
          <a:lstStyle>
            <a:lvl1pPr lvl="0" algn="l">
              <a:lnSpc>
                <a:spcPct val="90000"/>
              </a:lnSpc>
              <a:spcBef>
                <a:spcPts val="0"/>
              </a:spcBef>
              <a:spcAft>
                <a:spcPts val="0"/>
              </a:spcAft>
              <a:buClr>
                <a:srgbClr val="000000"/>
              </a:buClr>
              <a:buSzPts val="1800"/>
              <a:buNone/>
              <a:defRPr/>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32" name="Google Shape;32;p9"/>
          <p:cNvSpPr txBox="1"/>
          <p:nvPr>
            <p:ph idx="12" type="sldNum"/>
          </p:nvPr>
        </p:nvSpPr>
        <p:spPr>
          <a:xfrm>
            <a:off x="11095176" y="6414760"/>
            <a:ext cx="258624" cy="248305"/>
          </a:xfrm>
          <a:prstGeom prst="rect">
            <a:avLst/>
          </a:prstGeom>
          <a:noFill/>
          <a:ln>
            <a:noFill/>
          </a:ln>
        </p:spPr>
        <p:txBody>
          <a:bodyPr anchorCtr="0" anchor="ctr" bIns="45700" lIns="45700" spcFirstLastPara="1" rIns="45700" wrap="square" tIns="45700">
            <a:sp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33" name="Shape 33"/>
        <p:cNvGrpSpPr/>
        <p:nvPr/>
      </p:nvGrpSpPr>
      <p:grpSpPr>
        <a:xfrm>
          <a:off x="0" y="0"/>
          <a:ext cx="0" cy="0"/>
          <a:chOff x="0" y="0"/>
          <a:chExt cx="0" cy="0"/>
        </a:xfrm>
      </p:grpSpPr>
      <p:sp>
        <p:nvSpPr>
          <p:cNvPr id="34" name="Google Shape;34;p10"/>
          <p:cNvSpPr txBox="1"/>
          <p:nvPr>
            <p:ph idx="12" type="sldNum"/>
          </p:nvPr>
        </p:nvSpPr>
        <p:spPr>
          <a:xfrm>
            <a:off x="11095176" y="6414760"/>
            <a:ext cx="258624" cy="248305"/>
          </a:xfrm>
          <a:prstGeom prst="rect">
            <a:avLst/>
          </a:prstGeom>
          <a:noFill/>
          <a:ln>
            <a:noFill/>
          </a:ln>
        </p:spPr>
        <p:txBody>
          <a:bodyPr anchorCtr="0" anchor="ctr" bIns="45700" lIns="45700" spcFirstLastPara="1" rIns="45700" wrap="square" tIns="45700">
            <a:sp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p:cSld name="Content with Caption">
    <p:spTree>
      <p:nvGrpSpPr>
        <p:cNvPr id="35" name="Shape 35"/>
        <p:cNvGrpSpPr/>
        <p:nvPr/>
      </p:nvGrpSpPr>
      <p:grpSpPr>
        <a:xfrm>
          <a:off x="0" y="0"/>
          <a:ext cx="0" cy="0"/>
          <a:chOff x="0" y="0"/>
          <a:chExt cx="0" cy="0"/>
        </a:xfrm>
      </p:grpSpPr>
      <p:sp>
        <p:nvSpPr>
          <p:cNvPr id="36" name="Google Shape;36;p11"/>
          <p:cNvSpPr txBox="1"/>
          <p:nvPr>
            <p:ph type="title"/>
          </p:nvPr>
        </p:nvSpPr>
        <p:spPr>
          <a:xfrm>
            <a:off x="839787" y="457200"/>
            <a:ext cx="3932239" cy="1600200"/>
          </a:xfrm>
          <a:prstGeom prst="rect">
            <a:avLst/>
          </a:prstGeom>
          <a:noFill/>
          <a:ln>
            <a:noFill/>
          </a:ln>
        </p:spPr>
        <p:txBody>
          <a:bodyPr anchorCtr="0" anchor="b" bIns="45700" lIns="45700" spcFirstLastPara="1" rIns="45700" wrap="square" tIns="45700">
            <a:normAutofit/>
          </a:bodyPr>
          <a:lstStyle>
            <a:lvl1pPr lvl="0" algn="l">
              <a:lnSpc>
                <a:spcPct val="90000"/>
              </a:lnSpc>
              <a:spcBef>
                <a:spcPts val="0"/>
              </a:spcBef>
              <a:spcAft>
                <a:spcPts val="0"/>
              </a:spcAft>
              <a:buClr>
                <a:srgbClr val="000000"/>
              </a:buClr>
              <a:buSzPts val="3200"/>
              <a:buFont typeface="Calibri"/>
              <a:buNone/>
              <a:defRPr sz="3200"/>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37" name="Google Shape;37;p11"/>
          <p:cNvSpPr txBox="1"/>
          <p:nvPr>
            <p:ph idx="1" type="body"/>
          </p:nvPr>
        </p:nvSpPr>
        <p:spPr>
          <a:xfrm>
            <a:off x="5183187" y="987425"/>
            <a:ext cx="6172201" cy="4873625"/>
          </a:xfrm>
          <a:prstGeom prst="rect">
            <a:avLst/>
          </a:prstGeom>
          <a:noFill/>
          <a:ln>
            <a:noFill/>
          </a:ln>
        </p:spPr>
        <p:txBody>
          <a:bodyPr anchorCtr="0" anchor="t" bIns="45700" lIns="45700" spcFirstLastPara="1" rIns="45700" wrap="square" tIns="45700">
            <a:normAutofit/>
          </a:bodyPr>
          <a:lstStyle>
            <a:lvl1pPr indent="-431800" lvl="0" marL="457200" algn="l">
              <a:lnSpc>
                <a:spcPct val="90000"/>
              </a:lnSpc>
              <a:spcBef>
                <a:spcPts val="1000"/>
              </a:spcBef>
              <a:spcAft>
                <a:spcPts val="0"/>
              </a:spcAft>
              <a:buClr>
                <a:srgbClr val="000000"/>
              </a:buClr>
              <a:buSzPts val="3200"/>
              <a:buChar char="•"/>
              <a:defRPr sz="3200"/>
            </a:lvl1pPr>
            <a:lvl2pPr indent="-431800" lvl="1" marL="914400" algn="l">
              <a:lnSpc>
                <a:spcPct val="90000"/>
              </a:lnSpc>
              <a:spcBef>
                <a:spcPts val="1000"/>
              </a:spcBef>
              <a:spcAft>
                <a:spcPts val="0"/>
              </a:spcAft>
              <a:buClr>
                <a:srgbClr val="000000"/>
              </a:buClr>
              <a:buSzPts val="3200"/>
              <a:buChar char="•"/>
              <a:defRPr sz="3200"/>
            </a:lvl2pPr>
            <a:lvl3pPr indent="-431800" lvl="2" marL="1371600" algn="l">
              <a:lnSpc>
                <a:spcPct val="90000"/>
              </a:lnSpc>
              <a:spcBef>
                <a:spcPts val="1000"/>
              </a:spcBef>
              <a:spcAft>
                <a:spcPts val="0"/>
              </a:spcAft>
              <a:buClr>
                <a:srgbClr val="000000"/>
              </a:buClr>
              <a:buSzPts val="3200"/>
              <a:buChar char="•"/>
              <a:defRPr sz="3200"/>
            </a:lvl3pPr>
            <a:lvl4pPr indent="-431800" lvl="3" marL="1828800" algn="l">
              <a:lnSpc>
                <a:spcPct val="90000"/>
              </a:lnSpc>
              <a:spcBef>
                <a:spcPts val="1000"/>
              </a:spcBef>
              <a:spcAft>
                <a:spcPts val="0"/>
              </a:spcAft>
              <a:buClr>
                <a:srgbClr val="000000"/>
              </a:buClr>
              <a:buSzPts val="3200"/>
              <a:buChar char="•"/>
              <a:defRPr sz="3200"/>
            </a:lvl4pPr>
            <a:lvl5pPr indent="-431800" lvl="4" marL="2286000" algn="l">
              <a:lnSpc>
                <a:spcPct val="90000"/>
              </a:lnSpc>
              <a:spcBef>
                <a:spcPts val="1000"/>
              </a:spcBef>
              <a:spcAft>
                <a:spcPts val="0"/>
              </a:spcAft>
              <a:buClr>
                <a:srgbClr val="000000"/>
              </a:buClr>
              <a:buSzPts val="3200"/>
              <a:buChar char="•"/>
              <a:defRPr sz="3200"/>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38" name="Google Shape;38;p11"/>
          <p:cNvSpPr txBox="1"/>
          <p:nvPr>
            <p:ph idx="2" type="body"/>
          </p:nvPr>
        </p:nvSpPr>
        <p:spPr>
          <a:xfrm>
            <a:off x="839787" y="2057400"/>
            <a:ext cx="3932238" cy="3811588"/>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000"/>
              </a:spcBef>
              <a:spcAft>
                <a:spcPts val="0"/>
              </a:spcAft>
              <a:buClr>
                <a:srgbClr val="000000"/>
              </a:buClr>
              <a:buSzPts val="1800"/>
              <a:buChar char="•"/>
              <a:defRPr/>
            </a:lvl1pPr>
            <a:lvl2pPr indent="-342900" lvl="1" marL="914400" algn="l">
              <a:lnSpc>
                <a:spcPct val="90000"/>
              </a:lnSpc>
              <a:spcBef>
                <a:spcPts val="1000"/>
              </a:spcBef>
              <a:spcAft>
                <a:spcPts val="0"/>
              </a:spcAft>
              <a:buClr>
                <a:srgbClr val="000000"/>
              </a:buClr>
              <a:buSzPts val="1800"/>
              <a:buChar char="•"/>
              <a:defRPr/>
            </a:lvl2pPr>
            <a:lvl3pPr indent="-342900" lvl="2" marL="1371600" algn="l">
              <a:lnSpc>
                <a:spcPct val="90000"/>
              </a:lnSpc>
              <a:spcBef>
                <a:spcPts val="1000"/>
              </a:spcBef>
              <a:spcAft>
                <a:spcPts val="0"/>
              </a:spcAft>
              <a:buClr>
                <a:srgbClr val="000000"/>
              </a:buClr>
              <a:buSzPts val="1800"/>
              <a:buChar char="•"/>
              <a:defRPr/>
            </a:lvl3pPr>
            <a:lvl4pPr indent="-342900" lvl="3" marL="1828800" algn="l">
              <a:lnSpc>
                <a:spcPct val="90000"/>
              </a:lnSpc>
              <a:spcBef>
                <a:spcPts val="1000"/>
              </a:spcBef>
              <a:spcAft>
                <a:spcPts val="0"/>
              </a:spcAft>
              <a:buClr>
                <a:srgbClr val="000000"/>
              </a:buClr>
              <a:buSzPts val="1800"/>
              <a:buChar char="•"/>
              <a:defRPr/>
            </a:lvl4pPr>
            <a:lvl5pPr indent="-342900" lvl="4" marL="2286000" algn="l">
              <a:lnSpc>
                <a:spcPct val="90000"/>
              </a:lnSpc>
              <a:spcBef>
                <a:spcPts val="1000"/>
              </a:spcBef>
              <a:spcAft>
                <a:spcPts val="0"/>
              </a:spcAft>
              <a:buClr>
                <a:srgbClr val="000000"/>
              </a:buClr>
              <a:buSzPts val="1800"/>
              <a:buChar char="•"/>
              <a:defRPr/>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39" name="Google Shape;39;p11"/>
          <p:cNvSpPr txBox="1"/>
          <p:nvPr>
            <p:ph idx="12" type="sldNum"/>
          </p:nvPr>
        </p:nvSpPr>
        <p:spPr>
          <a:xfrm>
            <a:off x="11095176" y="6414760"/>
            <a:ext cx="258624" cy="248305"/>
          </a:xfrm>
          <a:prstGeom prst="rect">
            <a:avLst/>
          </a:prstGeom>
          <a:noFill/>
          <a:ln>
            <a:noFill/>
          </a:ln>
        </p:spPr>
        <p:txBody>
          <a:bodyPr anchorCtr="0" anchor="ctr" bIns="45700" lIns="45700" spcFirstLastPara="1" rIns="45700" wrap="square" tIns="45700">
            <a:sp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p:cSld name="Picture with Caption">
    <p:spTree>
      <p:nvGrpSpPr>
        <p:cNvPr id="40" name="Shape 40"/>
        <p:cNvGrpSpPr/>
        <p:nvPr/>
      </p:nvGrpSpPr>
      <p:grpSpPr>
        <a:xfrm>
          <a:off x="0" y="0"/>
          <a:ext cx="0" cy="0"/>
          <a:chOff x="0" y="0"/>
          <a:chExt cx="0" cy="0"/>
        </a:xfrm>
      </p:grpSpPr>
      <p:sp>
        <p:nvSpPr>
          <p:cNvPr id="41" name="Google Shape;41;p12"/>
          <p:cNvSpPr txBox="1"/>
          <p:nvPr>
            <p:ph type="title"/>
          </p:nvPr>
        </p:nvSpPr>
        <p:spPr>
          <a:xfrm>
            <a:off x="839787" y="457200"/>
            <a:ext cx="3932239" cy="1600200"/>
          </a:xfrm>
          <a:prstGeom prst="rect">
            <a:avLst/>
          </a:prstGeom>
          <a:noFill/>
          <a:ln>
            <a:noFill/>
          </a:ln>
        </p:spPr>
        <p:txBody>
          <a:bodyPr anchorCtr="0" anchor="b" bIns="45700" lIns="45700" spcFirstLastPara="1" rIns="45700" wrap="square" tIns="45700">
            <a:normAutofit/>
          </a:bodyPr>
          <a:lstStyle>
            <a:lvl1pPr lvl="0" algn="l">
              <a:lnSpc>
                <a:spcPct val="90000"/>
              </a:lnSpc>
              <a:spcBef>
                <a:spcPts val="0"/>
              </a:spcBef>
              <a:spcAft>
                <a:spcPts val="0"/>
              </a:spcAft>
              <a:buClr>
                <a:srgbClr val="000000"/>
              </a:buClr>
              <a:buSzPts val="3200"/>
              <a:buFont typeface="Calibri"/>
              <a:buNone/>
              <a:defRPr sz="3200"/>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42" name="Google Shape;42;p12"/>
          <p:cNvSpPr/>
          <p:nvPr>
            <p:ph idx="2" type="pic"/>
          </p:nvPr>
        </p:nvSpPr>
        <p:spPr>
          <a:xfrm>
            <a:off x="5183187" y="987425"/>
            <a:ext cx="6172201" cy="4873625"/>
          </a:xfrm>
          <a:prstGeom prst="rect">
            <a:avLst/>
          </a:prstGeom>
          <a:noFill/>
          <a:ln>
            <a:noFill/>
          </a:ln>
        </p:spPr>
      </p:sp>
      <p:sp>
        <p:nvSpPr>
          <p:cNvPr id="43" name="Google Shape;43;p12"/>
          <p:cNvSpPr txBox="1"/>
          <p:nvPr>
            <p:ph idx="1" type="body"/>
          </p:nvPr>
        </p:nvSpPr>
        <p:spPr>
          <a:xfrm>
            <a:off x="839787" y="2057400"/>
            <a:ext cx="3932239" cy="3811588"/>
          </a:xfrm>
          <a:prstGeom prst="rect">
            <a:avLst/>
          </a:prstGeom>
          <a:noFill/>
          <a:ln>
            <a:noFill/>
          </a:ln>
        </p:spPr>
        <p:txBody>
          <a:bodyPr anchorCtr="0" anchor="t" bIns="45700" lIns="45700" spcFirstLastPara="1" rIns="45700" wrap="square" tIns="45700">
            <a:normAutofit/>
          </a:bodyPr>
          <a:lstStyle>
            <a:lvl1pPr indent="-228600" lvl="0" marL="457200" algn="l">
              <a:lnSpc>
                <a:spcPct val="90000"/>
              </a:lnSpc>
              <a:spcBef>
                <a:spcPts val="1000"/>
              </a:spcBef>
              <a:spcAft>
                <a:spcPts val="0"/>
              </a:spcAft>
              <a:buClr>
                <a:srgbClr val="000000"/>
              </a:buClr>
              <a:buSzPts val="1600"/>
              <a:buFont typeface="Calibri"/>
              <a:buNone/>
              <a:defRPr sz="1600"/>
            </a:lvl1pPr>
            <a:lvl2pPr indent="-228600" lvl="1" marL="914400" algn="l">
              <a:lnSpc>
                <a:spcPct val="90000"/>
              </a:lnSpc>
              <a:spcBef>
                <a:spcPts val="1000"/>
              </a:spcBef>
              <a:spcAft>
                <a:spcPts val="0"/>
              </a:spcAft>
              <a:buClr>
                <a:srgbClr val="000000"/>
              </a:buClr>
              <a:buSzPts val="1600"/>
              <a:buFont typeface="Calibri"/>
              <a:buNone/>
              <a:defRPr sz="1600"/>
            </a:lvl2pPr>
            <a:lvl3pPr indent="-228600" lvl="2" marL="1371600" algn="l">
              <a:lnSpc>
                <a:spcPct val="90000"/>
              </a:lnSpc>
              <a:spcBef>
                <a:spcPts val="1000"/>
              </a:spcBef>
              <a:spcAft>
                <a:spcPts val="0"/>
              </a:spcAft>
              <a:buClr>
                <a:srgbClr val="000000"/>
              </a:buClr>
              <a:buSzPts val="1600"/>
              <a:buFont typeface="Calibri"/>
              <a:buNone/>
              <a:defRPr sz="1600"/>
            </a:lvl3pPr>
            <a:lvl4pPr indent="-228600" lvl="3" marL="1828800" algn="l">
              <a:lnSpc>
                <a:spcPct val="90000"/>
              </a:lnSpc>
              <a:spcBef>
                <a:spcPts val="1000"/>
              </a:spcBef>
              <a:spcAft>
                <a:spcPts val="0"/>
              </a:spcAft>
              <a:buClr>
                <a:srgbClr val="000000"/>
              </a:buClr>
              <a:buSzPts val="1600"/>
              <a:buFont typeface="Calibri"/>
              <a:buNone/>
              <a:defRPr sz="1600"/>
            </a:lvl4pPr>
            <a:lvl5pPr indent="-228600" lvl="4" marL="2286000" algn="l">
              <a:lnSpc>
                <a:spcPct val="90000"/>
              </a:lnSpc>
              <a:spcBef>
                <a:spcPts val="1000"/>
              </a:spcBef>
              <a:spcAft>
                <a:spcPts val="0"/>
              </a:spcAft>
              <a:buClr>
                <a:srgbClr val="000000"/>
              </a:buClr>
              <a:buSzPts val="1600"/>
              <a:buFont typeface="Calibri"/>
              <a:buNone/>
              <a:defRPr sz="1600"/>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44" name="Google Shape;44;p12"/>
          <p:cNvSpPr txBox="1"/>
          <p:nvPr>
            <p:ph idx="12" type="sldNum"/>
          </p:nvPr>
        </p:nvSpPr>
        <p:spPr>
          <a:xfrm>
            <a:off x="11095176" y="6414760"/>
            <a:ext cx="258624" cy="248305"/>
          </a:xfrm>
          <a:prstGeom prst="rect">
            <a:avLst/>
          </a:prstGeom>
          <a:noFill/>
          <a:ln>
            <a:noFill/>
          </a:ln>
        </p:spPr>
        <p:txBody>
          <a:bodyPr anchorCtr="0" anchor="ctr" bIns="45700" lIns="45700" spcFirstLastPara="1" rIns="45700" wrap="square" tIns="45700">
            <a:sp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0"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838200" y="365125"/>
            <a:ext cx="10515600" cy="1325563"/>
          </a:xfrm>
          <a:prstGeom prst="rect">
            <a:avLst/>
          </a:prstGeom>
          <a:noFill/>
          <a:ln>
            <a:noFill/>
          </a:ln>
        </p:spPr>
        <p:txBody>
          <a:bodyPr anchorCtr="0" anchor="ctr" bIns="45700" lIns="45700" spcFirstLastPara="1" rIns="45700" wrap="square" tIns="45700">
            <a:normAutofit/>
          </a:bodyPr>
          <a:lstStyle>
            <a:lvl1pPr lvl="0"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1pPr>
            <a:lvl2pPr lvl="1"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2pPr>
            <a:lvl3pPr lvl="2"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3pPr>
            <a:lvl4pPr lvl="3"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4pPr>
            <a:lvl5pPr lvl="4"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5pPr>
            <a:lvl6pPr lvl="5"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6pPr>
            <a:lvl7pPr lvl="6"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7pPr>
            <a:lvl8pPr lvl="7"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8pPr>
            <a:lvl9pPr lvl="8"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9pPr>
          </a:lstStyle>
          <a:p/>
        </p:txBody>
      </p:sp>
      <p:sp>
        <p:nvSpPr>
          <p:cNvPr id="7" name="Google Shape;7;p3"/>
          <p:cNvSpPr txBox="1"/>
          <p:nvPr>
            <p:ph idx="1" type="body"/>
          </p:nvPr>
        </p:nvSpPr>
        <p:spPr>
          <a:xfrm>
            <a:off x="838200" y="1825625"/>
            <a:ext cx="10515600" cy="4351338"/>
          </a:xfrm>
          <a:prstGeom prst="rect">
            <a:avLst/>
          </a:prstGeom>
          <a:noFill/>
          <a:ln>
            <a:noFill/>
          </a:ln>
        </p:spPr>
        <p:txBody>
          <a:bodyPr anchorCtr="0" anchor="t" bIns="45700" lIns="45700" spcFirstLastPara="1" rIns="45700" wrap="square" tIns="45700">
            <a:normAutofit/>
          </a:bodyPr>
          <a:lstStyle>
            <a:lvl1pPr indent="-406400" lvl="0" marL="4572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1pPr>
            <a:lvl2pPr indent="-406400" lvl="1" marL="9144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2pPr>
            <a:lvl3pPr indent="-406400" lvl="2" marL="13716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3pPr>
            <a:lvl4pPr indent="-406400" lvl="3" marL="18288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4pPr>
            <a:lvl5pPr indent="-406400" lvl="4" marL="22860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5pPr>
            <a:lvl6pPr indent="-406400" lvl="5" marL="27432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6pPr>
            <a:lvl7pPr indent="-406400" lvl="6" marL="32004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7pPr>
            <a:lvl8pPr indent="-406400" lvl="7" marL="36576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8pPr>
            <a:lvl9pPr indent="-406400" lvl="8" marL="41148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9pPr>
          </a:lstStyle>
          <a:p/>
        </p:txBody>
      </p:sp>
      <p:sp>
        <p:nvSpPr>
          <p:cNvPr id="8" name="Google Shape;8;p3"/>
          <p:cNvSpPr txBox="1"/>
          <p:nvPr>
            <p:ph idx="12" type="sldNum"/>
          </p:nvPr>
        </p:nvSpPr>
        <p:spPr>
          <a:xfrm>
            <a:off x="11095176" y="6414760"/>
            <a:ext cx="258624" cy="248305"/>
          </a:xfrm>
          <a:prstGeom prst="rect">
            <a:avLst/>
          </a:prstGeom>
          <a:noFill/>
          <a:ln>
            <a:noFill/>
          </a:ln>
        </p:spPr>
        <p:txBody>
          <a:bodyPr anchorCtr="0" anchor="ctr" bIns="45700" lIns="45700" spcFirstLastPara="1" rIns="45700" wrap="square" tIns="45700">
            <a:spAutoFit/>
          </a:bodyPr>
          <a:lstStyle>
            <a:lvl1pPr indent="0" lvl="0"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 name="Shape 48"/>
        <p:cNvGrpSpPr/>
        <p:nvPr/>
      </p:nvGrpSpPr>
      <p:grpSpPr>
        <a:xfrm>
          <a:off x="0" y="0"/>
          <a:ext cx="0" cy="0"/>
          <a:chOff x="0" y="0"/>
          <a:chExt cx="0" cy="0"/>
        </a:xfrm>
      </p:grpSpPr>
      <p:sp>
        <p:nvSpPr>
          <p:cNvPr id="49" name="Google Shape;49;p1"/>
          <p:cNvSpPr txBox="1"/>
          <p:nvPr/>
        </p:nvSpPr>
        <p:spPr>
          <a:xfrm>
            <a:off x="596864" y="482356"/>
            <a:ext cx="5260695" cy="369291"/>
          </a:xfrm>
          <a:prstGeom prst="rect">
            <a:avLst/>
          </a:prstGeom>
          <a:noFill/>
          <a:ln>
            <a:noFill/>
          </a:ln>
        </p:spPr>
        <p:txBody>
          <a:bodyPr anchorCtr="0" anchor="t" bIns="45700" lIns="45700" spcFirstLastPara="1" rIns="45700" wrap="square" tIns="45700">
            <a:spAutoFit/>
          </a:bodyPr>
          <a:lstStyle/>
          <a:p>
            <a:pPr indent="0" lvl="0" marL="0" marR="0" rtl="0" algn="l">
              <a:lnSpc>
                <a:spcPct val="100000"/>
              </a:lnSpc>
              <a:spcBef>
                <a:spcPts val="0"/>
              </a:spcBef>
              <a:spcAft>
                <a:spcPts val="0"/>
              </a:spcAft>
              <a:buClr>
                <a:srgbClr val="000000"/>
              </a:buClr>
              <a:buSzPts val="1800"/>
              <a:buFont typeface="Calibri"/>
              <a:buNone/>
            </a:pPr>
            <a:r>
              <a:rPr b="1" i="0" lang="en-US" sz="1800" u="none" cap="none" strike="noStrike">
                <a:solidFill>
                  <a:srgbClr val="000000"/>
                </a:solidFill>
                <a:latin typeface="Calibri"/>
                <a:ea typeface="Calibri"/>
                <a:cs typeface="Calibri"/>
                <a:sym typeface="Calibri"/>
              </a:rPr>
              <a:t>Names of couple and wedding date </a:t>
            </a:r>
            <a:endParaRPr b="0" i="0" sz="1400" u="none" cap="none" strike="noStrike">
              <a:solidFill>
                <a:srgbClr val="000000"/>
              </a:solidFill>
              <a:latin typeface="Arial"/>
              <a:ea typeface="Arial"/>
              <a:cs typeface="Arial"/>
              <a:sym typeface="Arial"/>
            </a:endParaRPr>
          </a:p>
        </p:txBody>
      </p:sp>
      <p:sp>
        <p:nvSpPr>
          <p:cNvPr id="50" name="Google Shape;50;p1"/>
          <p:cNvSpPr txBox="1"/>
          <p:nvPr/>
        </p:nvSpPr>
        <p:spPr>
          <a:xfrm>
            <a:off x="273033" y="5037073"/>
            <a:ext cx="11424300" cy="1200288"/>
          </a:xfrm>
          <a:prstGeom prst="rect">
            <a:avLst/>
          </a:prstGeom>
          <a:noFill/>
          <a:ln>
            <a:noFill/>
          </a:ln>
        </p:spPr>
        <p:txBody>
          <a:bodyPr anchorCtr="0" anchor="t" bIns="45700" lIns="45700" spcFirstLastPara="1" rIns="45700" wrap="square" tIns="45700">
            <a:spAutoFit/>
          </a:bodyPr>
          <a:lstStyle/>
          <a:p>
            <a:pPr indent="0" lvl="0" marL="0" marR="0" rtl="0" algn="l">
              <a:lnSpc>
                <a:spcPct val="100000"/>
              </a:lnSpc>
              <a:spcBef>
                <a:spcPts val="0"/>
              </a:spcBef>
              <a:spcAft>
                <a:spcPts val="0"/>
              </a:spcAft>
              <a:buClr>
                <a:srgbClr val="000000"/>
              </a:buClr>
              <a:buSzPts val="1200"/>
              <a:buFont typeface="Calibri"/>
              <a:buNone/>
            </a:pPr>
            <a:r>
              <a:rPr b="1" i="0" lang="en-US" sz="1200" u="none" cap="none" strike="noStrike">
                <a:solidFill>
                  <a:srgbClr val="000000"/>
                </a:solidFill>
                <a:latin typeface="Calibri"/>
                <a:ea typeface="Calibri"/>
                <a:cs typeface="Calibri"/>
                <a:sym typeface="Calibri"/>
              </a:rPr>
              <a:t>Split trestles with 12 guests on the mezzanine- 76 guests</a:t>
            </a:r>
            <a:endParaRPr/>
          </a:p>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Calibri"/>
              <a:buNone/>
            </a:pPr>
            <a:r>
              <a:rPr b="0" i="0" lang="en-US" sz="1200" u="none" cap="none" strike="noStrike">
                <a:solidFill>
                  <a:srgbClr val="000000"/>
                </a:solidFill>
                <a:latin typeface="Calibri"/>
                <a:ea typeface="Calibri"/>
                <a:cs typeface="Calibri"/>
                <a:sym typeface="Calibri"/>
              </a:rPr>
              <a:t>This diagram shows the maximum number of seats on each table, if you have a lower number of guests we would recommend removing 2 guests from Table 5 first, followed by an equal number across the other 4 tables.  We will even out the place settings along the table so if you have one less on one side of a table there will not be a gap in the settings. If you have any babies requiring a pushchair, we’d recommend placing these guests a the end of the table under the mezzanine. The square table on the mezzanine can seat up to 12 guests, with two guests seated on each end and four down each side.</a:t>
            </a:r>
            <a:endParaRPr b="0" i="0" sz="1200" u="none" cap="none" strike="noStrike">
              <a:solidFill>
                <a:srgbClr val="000000"/>
              </a:solidFill>
              <a:latin typeface="Calibri"/>
              <a:ea typeface="Calibri"/>
              <a:cs typeface="Calibri"/>
              <a:sym typeface="Calibri"/>
            </a:endParaRPr>
          </a:p>
        </p:txBody>
      </p:sp>
      <p:grpSp>
        <p:nvGrpSpPr>
          <p:cNvPr id="51" name="Google Shape;51;p1"/>
          <p:cNvGrpSpPr/>
          <p:nvPr/>
        </p:nvGrpSpPr>
        <p:grpSpPr>
          <a:xfrm>
            <a:off x="763063" y="2046912"/>
            <a:ext cx="1031499" cy="2598810"/>
            <a:chOff x="763001" y="2173487"/>
            <a:chExt cx="1031499" cy="2598810"/>
          </a:xfrm>
        </p:grpSpPr>
        <p:grpSp>
          <p:nvGrpSpPr>
            <p:cNvPr id="52" name="Google Shape;52;p1"/>
            <p:cNvGrpSpPr/>
            <p:nvPr/>
          </p:nvGrpSpPr>
          <p:grpSpPr>
            <a:xfrm>
              <a:off x="763001" y="2173487"/>
              <a:ext cx="1031499" cy="2598810"/>
              <a:chOff x="56069" y="17875"/>
              <a:chExt cx="1031497" cy="2598808"/>
            </a:xfrm>
          </p:grpSpPr>
          <p:sp>
            <p:nvSpPr>
              <p:cNvPr id="53" name="Google Shape;53;p1"/>
              <p:cNvSpPr/>
              <p:nvPr/>
            </p:nvSpPr>
            <p:spPr>
              <a:xfrm rot="5400000">
                <a:off x="-295884" y="694825"/>
                <a:ext cx="2060400" cy="706500"/>
              </a:xfrm>
              <a:prstGeom prst="rect">
                <a:avLst/>
              </a:prstGeom>
              <a:noFill/>
              <a:ln cap="flat" cmpd="sng" w="12700">
                <a:solidFill>
                  <a:schemeClr val="accent1"/>
                </a:solidFill>
                <a:prstDash val="solid"/>
                <a:miter lim="800000"/>
                <a:headEnd len="sm" w="sm" type="none"/>
                <a:tailEnd len="sm" w="sm" type="none"/>
              </a:ln>
            </p:spPr>
            <p:txBody>
              <a:bodyPr anchorCtr="0" anchor="ctr" bIns="45700" lIns="45700" spcFirstLastPara="1" rIns="45700" wrap="square" tIns="45700">
                <a:noAutofit/>
              </a:bodyPr>
              <a:lstStyle/>
              <a:p>
                <a:pPr indent="0" lvl="0" marL="0" marR="0" rtl="0" algn="ctr">
                  <a:lnSpc>
                    <a:spcPct val="100000"/>
                  </a:lnSpc>
                  <a:spcBef>
                    <a:spcPts val="0"/>
                  </a:spcBef>
                  <a:spcAft>
                    <a:spcPts val="0"/>
                  </a:spcAft>
                  <a:buClr>
                    <a:srgbClr val="44546A"/>
                  </a:buClr>
                  <a:buSzPts val="900"/>
                  <a:buFont typeface="Libre Baskerville"/>
                  <a:buNone/>
                </a:pPr>
                <a:r>
                  <a:t/>
                </a:r>
                <a:endParaRPr b="0" i="0" sz="900" u="none" cap="none" strike="noStrike">
                  <a:solidFill>
                    <a:srgbClr val="44546A"/>
                  </a:solidFill>
                  <a:latin typeface="Libre Baskerville"/>
                  <a:ea typeface="Libre Baskerville"/>
                  <a:cs typeface="Libre Baskerville"/>
                  <a:sym typeface="Libre Baskerville"/>
                </a:endParaRPr>
              </a:p>
            </p:txBody>
          </p:sp>
          <p:sp>
            <p:nvSpPr>
              <p:cNvPr id="54" name="Google Shape;54;p1"/>
              <p:cNvSpPr txBox="1"/>
              <p:nvPr/>
            </p:nvSpPr>
            <p:spPr>
              <a:xfrm rot="5400000">
                <a:off x="-1051231" y="1232483"/>
                <a:ext cx="2491500" cy="276900"/>
              </a:xfrm>
              <a:prstGeom prst="rect">
                <a:avLst/>
              </a:prstGeom>
              <a:noFill/>
              <a:ln>
                <a:noFill/>
              </a:ln>
            </p:spPr>
            <p:txBody>
              <a:bodyPr anchorCtr="0" anchor="ctr" bIns="45700" lIns="45700" spcFirstLastPara="1" rIns="45700" wrap="square" tIns="45700">
                <a:spAutoFit/>
              </a:bodyPr>
              <a:lstStyle/>
              <a:p>
                <a:pPr indent="0" lvl="0" marL="0" marR="0" rtl="0" algn="l">
                  <a:lnSpc>
                    <a:spcPct val="100000"/>
                  </a:lnSpc>
                  <a:spcBef>
                    <a:spcPts val="0"/>
                  </a:spcBef>
                  <a:spcAft>
                    <a:spcPts val="0"/>
                  </a:spcAft>
                  <a:buClr>
                    <a:srgbClr val="44546A"/>
                  </a:buClr>
                  <a:buSzPts val="1200"/>
                  <a:buFont typeface="Arial Rounded"/>
                  <a:buNone/>
                </a:pPr>
                <a:r>
                  <a:rPr b="1" i="0" lang="en-US" sz="1200" u="none" cap="none" strike="noStrike">
                    <a:solidFill>
                      <a:schemeClr val="dk1"/>
                    </a:solidFill>
                    <a:latin typeface="Arial Rounded"/>
                    <a:ea typeface="Arial Rounded"/>
                    <a:cs typeface="Arial Rounded"/>
                    <a:sym typeface="Arial Rounded"/>
                  </a:rPr>
                  <a:t>1</a:t>
                </a:r>
                <a:r>
                  <a:rPr b="0" i="0" lang="en-US" sz="1200" u="none" cap="none" strike="noStrike">
                    <a:solidFill>
                      <a:schemeClr val="dk1"/>
                    </a:solidFill>
                    <a:latin typeface="Libre Baskerville"/>
                    <a:ea typeface="Libre Baskerville"/>
                    <a:cs typeface="Libre Baskerville"/>
                    <a:sym typeface="Libre Baskerville"/>
                  </a:rPr>
                  <a:t>     </a:t>
                </a:r>
                <a:r>
                  <a:rPr b="1" i="0" lang="en-US" sz="1200" u="none" cap="none" strike="noStrike">
                    <a:solidFill>
                      <a:schemeClr val="dk1"/>
                    </a:solidFill>
                    <a:latin typeface="Arial Rounded"/>
                    <a:ea typeface="Arial Rounded"/>
                    <a:cs typeface="Arial Rounded"/>
                    <a:sym typeface="Arial Rounded"/>
                  </a:rPr>
                  <a:t>2     3     4    5     6</a:t>
                </a:r>
                <a:endParaRPr b="0" i="0" sz="1400" u="none" cap="none" strike="noStrike">
                  <a:solidFill>
                    <a:schemeClr val="dk1"/>
                  </a:solidFill>
                  <a:latin typeface="Arial"/>
                  <a:ea typeface="Arial"/>
                  <a:cs typeface="Arial"/>
                  <a:sym typeface="Arial"/>
                </a:endParaRPr>
              </a:p>
            </p:txBody>
          </p:sp>
        </p:grpSp>
        <p:sp>
          <p:nvSpPr>
            <p:cNvPr id="55" name="Google Shape;55;p1"/>
            <p:cNvSpPr txBox="1"/>
            <p:nvPr/>
          </p:nvSpPr>
          <p:spPr>
            <a:xfrm rot="5400000">
              <a:off x="861895" y="3169949"/>
              <a:ext cx="1154014" cy="307736"/>
            </a:xfrm>
            <a:prstGeom prst="rect">
              <a:avLst/>
            </a:prstGeom>
            <a:noFill/>
            <a:ln>
              <a:noFill/>
            </a:ln>
          </p:spPr>
          <p:txBody>
            <a:bodyPr anchorCtr="0" anchor="t" bIns="45700" lIns="45700" spcFirstLastPara="1" rIns="45700" wrap="square" tIns="45700">
              <a:spAutoFit/>
            </a:bodyPr>
            <a:lstStyle/>
            <a:p>
              <a:pPr indent="0" lvl="0" marL="0" marR="0" rtl="0" algn="l">
                <a:lnSpc>
                  <a:spcPct val="100000"/>
                </a:lnSpc>
                <a:spcBef>
                  <a:spcPts val="0"/>
                </a:spcBef>
                <a:spcAft>
                  <a:spcPts val="0"/>
                </a:spcAft>
                <a:buClr>
                  <a:srgbClr val="000000"/>
                </a:buClr>
                <a:buSzPts val="1800"/>
                <a:buFont typeface="Calibri"/>
                <a:buNone/>
              </a:pPr>
              <a:r>
                <a:rPr b="0" i="0" lang="en-US" sz="1400" u="none" cap="none" strike="noStrike">
                  <a:solidFill>
                    <a:srgbClr val="000000"/>
                  </a:solidFill>
                  <a:latin typeface="Calibri"/>
                  <a:ea typeface="Calibri"/>
                  <a:cs typeface="Calibri"/>
                  <a:sym typeface="Calibri"/>
                </a:rPr>
                <a:t>Top Table </a:t>
              </a:r>
              <a:endParaRPr b="0" i="0" sz="1400" u="none" cap="none" strike="noStrike">
                <a:solidFill>
                  <a:srgbClr val="000000"/>
                </a:solidFill>
                <a:latin typeface="Arial"/>
                <a:ea typeface="Arial"/>
                <a:cs typeface="Arial"/>
                <a:sym typeface="Arial"/>
              </a:endParaRPr>
            </a:p>
          </p:txBody>
        </p:sp>
      </p:grpSp>
      <p:sp>
        <p:nvSpPr>
          <p:cNvPr id="56" name="Google Shape;56;p1"/>
          <p:cNvSpPr/>
          <p:nvPr/>
        </p:nvSpPr>
        <p:spPr>
          <a:xfrm>
            <a:off x="8031668" y="611463"/>
            <a:ext cx="436282" cy="2276178"/>
          </a:xfrm>
          <a:custGeom>
            <a:rect b="b" l="l" r="r" t="t"/>
            <a:pathLst>
              <a:path extrusionOk="0" h="21600" w="16206">
                <a:moveTo>
                  <a:pt x="14981" y="21600"/>
                </a:moveTo>
                <a:cubicBezTo>
                  <a:pt x="-5394" y="14119"/>
                  <a:pt x="-4986" y="6919"/>
                  <a:pt x="16206" y="0"/>
                </a:cubicBezTo>
              </a:path>
            </a:pathLst>
          </a:custGeom>
          <a:noFill/>
          <a:ln cap="flat" cmpd="sng" w="12700">
            <a:solidFill>
              <a:schemeClr val="accent1"/>
            </a:solidFill>
            <a:prstDash val="solid"/>
            <a:miter lim="8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57" name="Google Shape;57;p1"/>
          <p:cNvSpPr txBox="1"/>
          <p:nvPr/>
        </p:nvSpPr>
        <p:spPr>
          <a:xfrm>
            <a:off x="6885135" y="299842"/>
            <a:ext cx="1807362" cy="333088"/>
          </a:xfrm>
          <a:prstGeom prst="rect">
            <a:avLst/>
          </a:prstGeom>
          <a:noFill/>
          <a:ln>
            <a:noFill/>
          </a:ln>
        </p:spPr>
        <p:txBody>
          <a:bodyPr anchorCtr="0" anchor="t" bIns="45700" lIns="45700" spcFirstLastPara="1" rIns="45700" wrap="square" tIns="45700">
            <a:spAutoFit/>
          </a:bodyPr>
          <a:lstStyle/>
          <a:p>
            <a:pPr indent="0" lvl="0" marL="0" marR="0" rtl="0" algn="l">
              <a:lnSpc>
                <a:spcPct val="100000"/>
              </a:lnSpc>
              <a:spcBef>
                <a:spcPts val="0"/>
              </a:spcBef>
              <a:spcAft>
                <a:spcPts val="0"/>
              </a:spcAft>
              <a:buClr>
                <a:srgbClr val="000000"/>
              </a:buClr>
              <a:buSzPts val="1800"/>
              <a:buFont typeface="Calibri"/>
              <a:buNone/>
            </a:pPr>
            <a:r>
              <a:rPr b="0" i="0" lang="en-US" sz="1800" u="none" cap="none" strike="noStrike">
                <a:solidFill>
                  <a:srgbClr val="000000"/>
                </a:solidFill>
                <a:latin typeface="Calibri"/>
                <a:ea typeface="Calibri"/>
                <a:cs typeface="Calibri"/>
                <a:sym typeface="Calibri"/>
              </a:rPr>
              <a:t>Mezzanine floor </a:t>
            </a:r>
            <a:endParaRPr b="0" i="0" sz="1400" u="none" cap="none" strike="noStrike">
              <a:solidFill>
                <a:srgbClr val="000000"/>
              </a:solidFill>
              <a:latin typeface="Arial"/>
              <a:ea typeface="Arial"/>
              <a:cs typeface="Arial"/>
              <a:sym typeface="Arial"/>
            </a:endParaRPr>
          </a:p>
        </p:txBody>
      </p:sp>
      <p:grpSp>
        <p:nvGrpSpPr>
          <p:cNvPr id="58" name="Google Shape;58;p1"/>
          <p:cNvGrpSpPr/>
          <p:nvPr/>
        </p:nvGrpSpPr>
        <p:grpSpPr>
          <a:xfrm>
            <a:off x="2402730" y="3346325"/>
            <a:ext cx="2060400" cy="1258536"/>
            <a:chOff x="8680860" y="3692273"/>
            <a:chExt cx="2060400" cy="1258536"/>
          </a:xfrm>
        </p:grpSpPr>
        <p:sp>
          <p:nvSpPr>
            <p:cNvPr id="59" name="Google Shape;59;p1"/>
            <p:cNvSpPr/>
            <p:nvPr/>
          </p:nvSpPr>
          <p:spPr>
            <a:xfrm>
              <a:off x="8680860" y="3977155"/>
              <a:ext cx="2060400" cy="706500"/>
            </a:xfrm>
            <a:prstGeom prst="rect">
              <a:avLst/>
            </a:prstGeom>
            <a:noFill/>
            <a:ln cap="flat" cmpd="sng" w="12700">
              <a:solidFill>
                <a:schemeClr val="accent1"/>
              </a:solidFill>
              <a:prstDash val="solid"/>
              <a:miter lim="8000"/>
              <a:headEnd len="sm" w="sm" type="none"/>
              <a:tailEnd len="sm" w="sm" type="none"/>
            </a:ln>
          </p:spPr>
          <p:txBody>
            <a:bodyPr anchorCtr="0" anchor="ctr" bIns="45700" lIns="45700" spcFirstLastPara="1" rIns="45700" wrap="square" tIns="45700">
              <a:noAutofit/>
            </a:bodyPr>
            <a:lstStyle/>
            <a:p>
              <a:pPr indent="0" lvl="0" marL="0" marR="0" rtl="0" algn="ctr">
                <a:lnSpc>
                  <a:spcPct val="100000"/>
                </a:lnSpc>
                <a:spcBef>
                  <a:spcPts val="0"/>
                </a:spcBef>
                <a:spcAft>
                  <a:spcPts val="0"/>
                </a:spcAft>
                <a:buClr>
                  <a:srgbClr val="44546A"/>
                </a:buClr>
                <a:buSzPts val="900"/>
                <a:buFont typeface="Libre Baskerville"/>
                <a:buNone/>
              </a:pPr>
              <a:r>
                <a:t/>
              </a:r>
              <a:endParaRPr b="0" i="0" sz="900" u="none" cap="none" strike="noStrike">
                <a:solidFill>
                  <a:srgbClr val="44546A"/>
                </a:solidFill>
                <a:latin typeface="Libre Baskerville"/>
                <a:ea typeface="Libre Baskerville"/>
                <a:cs typeface="Libre Baskerville"/>
                <a:sym typeface="Libre Baskerville"/>
              </a:endParaRPr>
            </a:p>
          </p:txBody>
        </p:sp>
        <p:sp>
          <p:nvSpPr>
            <p:cNvPr id="60" name="Google Shape;60;p1"/>
            <p:cNvSpPr txBox="1"/>
            <p:nvPr/>
          </p:nvSpPr>
          <p:spPr>
            <a:xfrm>
              <a:off x="9326901" y="4049806"/>
              <a:ext cx="1154100" cy="307736"/>
            </a:xfrm>
            <a:prstGeom prst="rect">
              <a:avLst/>
            </a:prstGeom>
            <a:noFill/>
            <a:ln>
              <a:noFill/>
            </a:ln>
          </p:spPr>
          <p:txBody>
            <a:bodyPr anchorCtr="0" anchor="t" bIns="45700" lIns="45700" spcFirstLastPara="1" rIns="45700" wrap="square" tIns="45700">
              <a:spAutoFit/>
            </a:bodyPr>
            <a:lstStyle/>
            <a:p>
              <a:pPr indent="0" lvl="0" marL="0" marR="0" rtl="0" algn="l">
                <a:lnSpc>
                  <a:spcPct val="100000"/>
                </a:lnSpc>
                <a:spcBef>
                  <a:spcPts val="0"/>
                </a:spcBef>
                <a:spcAft>
                  <a:spcPts val="0"/>
                </a:spcAft>
                <a:buClr>
                  <a:srgbClr val="000000"/>
                </a:buClr>
                <a:buSzPts val="1800"/>
                <a:buFont typeface="Calibri"/>
                <a:buNone/>
              </a:pPr>
              <a:r>
                <a:rPr b="0" i="0" lang="en-US" sz="1400" u="none" cap="none" strike="noStrike">
                  <a:solidFill>
                    <a:srgbClr val="000000"/>
                  </a:solidFill>
                  <a:latin typeface="Calibri"/>
                  <a:ea typeface="Calibri"/>
                  <a:cs typeface="Calibri"/>
                  <a:sym typeface="Calibri"/>
                </a:rPr>
                <a:t>Table 1</a:t>
              </a:r>
              <a:endParaRPr b="0" i="0" sz="1400" u="none" cap="none" strike="noStrike">
                <a:solidFill>
                  <a:srgbClr val="000000"/>
                </a:solidFill>
                <a:latin typeface="Arial"/>
                <a:ea typeface="Arial"/>
                <a:cs typeface="Arial"/>
                <a:sym typeface="Arial"/>
              </a:endParaRPr>
            </a:p>
          </p:txBody>
        </p:sp>
        <p:sp>
          <p:nvSpPr>
            <p:cNvPr id="61" name="Google Shape;61;p1"/>
            <p:cNvSpPr/>
            <p:nvPr/>
          </p:nvSpPr>
          <p:spPr>
            <a:xfrm>
              <a:off x="8794960" y="474587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a:t>
              </a:r>
              <a:endParaRPr/>
            </a:p>
          </p:txBody>
        </p:sp>
        <p:sp>
          <p:nvSpPr>
            <p:cNvPr id="62" name="Google Shape;62;p1"/>
            <p:cNvSpPr/>
            <p:nvPr/>
          </p:nvSpPr>
          <p:spPr>
            <a:xfrm>
              <a:off x="9100327" y="474587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a:t>
              </a:r>
              <a:endParaRPr/>
            </a:p>
          </p:txBody>
        </p:sp>
        <p:sp>
          <p:nvSpPr>
            <p:cNvPr id="63" name="Google Shape;63;p1"/>
            <p:cNvSpPr/>
            <p:nvPr/>
          </p:nvSpPr>
          <p:spPr>
            <a:xfrm>
              <a:off x="9405693" y="474587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3</a:t>
              </a:r>
              <a:endParaRPr/>
            </a:p>
          </p:txBody>
        </p:sp>
        <p:sp>
          <p:nvSpPr>
            <p:cNvPr id="64" name="Google Shape;64;p1"/>
            <p:cNvSpPr/>
            <p:nvPr/>
          </p:nvSpPr>
          <p:spPr>
            <a:xfrm>
              <a:off x="9711060" y="474587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4</a:t>
              </a:r>
              <a:endParaRPr/>
            </a:p>
          </p:txBody>
        </p:sp>
        <p:sp>
          <p:nvSpPr>
            <p:cNvPr id="65" name="Google Shape;65;p1"/>
            <p:cNvSpPr/>
            <p:nvPr/>
          </p:nvSpPr>
          <p:spPr>
            <a:xfrm>
              <a:off x="10011007" y="4743816"/>
              <a:ext cx="264841" cy="20493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5</a:t>
              </a:r>
              <a:endParaRPr/>
            </a:p>
          </p:txBody>
        </p:sp>
        <p:sp>
          <p:nvSpPr>
            <p:cNvPr id="66" name="Google Shape;66;p1"/>
            <p:cNvSpPr/>
            <p:nvPr/>
          </p:nvSpPr>
          <p:spPr>
            <a:xfrm>
              <a:off x="10373749" y="473197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6</a:t>
              </a:r>
              <a:endParaRPr b="1" i="0" sz="1200" u="none" cap="none" strike="noStrike">
                <a:solidFill>
                  <a:schemeClr val="lt2"/>
                </a:solidFill>
                <a:latin typeface="Arial Rounded"/>
                <a:ea typeface="Arial Rounded"/>
                <a:cs typeface="Arial Rounded"/>
                <a:sym typeface="Arial Rounded"/>
              </a:endParaRPr>
            </a:p>
          </p:txBody>
        </p:sp>
        <p:sp>
          <p:nvSpPr>
            <p:cNvPr id="67" name="Google Shape;67;p1"/>
            <p:cNvSpPr/>
            <p:nvPr/>
          </p:nvSpPr>
          <p:spPr>
            <a:xfrm>
              <a:off x="8705372" y="371490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7</a:t>
              </a:r>
              <a:endParaRPr b="1" i="0" sz="1200" u="none" cap="none" strike="noStrike">
                <a:solidFill>
                  <a:schemeClr val="lt2"/>
                </a:solidFill>
                <a:latin typeface="Arial Rounded"/>
                <a:ea typeface="Arial Rounded"/>
                <a:cs typeface="Arial Rounded"/>
                <a:sym typeface="Arial Rounded"/>
              </a:endParaRPr>
            </a:p>
          </p:txBody>
        </p:sp>
        <p:sp>
          <p:nvSpPr>
            <p:cNvPr id="68" name="Google Shape;68;p1"/>
            <p:cNvSpPr/>
            <p:nvPr/>
          </p:nvSpPr>
          <p:spPr>
            <a:xfrm>
              <a:off x="9010738" y="371490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8</a:t>
              </a:r>
              <a:endParaRPr b="1" i="0" sz="1200" u="none" cap="none" strike="noStrike">
                <a:solidFill>
                  <a:schemeClr val="lt2"/>
                </a:solidFill>
                <a:latin typeface="Arial Rounded"/>
                <a:ea typeface="Arial Rounded"/>
                <a:cs typeface="Arial Rounded"/>
                <a:sym typeface="Arial Rounded"/>
              </a:endParaRPr>
            </a:p>
          </p:txBody>
        </p:sp>
        <p:sp>
          <p:nvSpPr>
            <p:cNvPr id="69" name="Google Shape;69;p1"/>
            <p:cNvSpPr/>
            <p:nvPr/>
          </p:nvSpPr>
          <p:spPr>
            <a:xfrm>
              <a:off x="9316105" y="371490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9</a:t>
              </a:r>
              <a:endParaRPr b="1" i="0" sz="1200" u="none" cap="none" strike="noStrike">
                <a:solidFill>
                  <a:schemeClr val="lt2"/>
                </a:solidFill>
                <a:latin typeface="Arial Rounded"/>
                <a:ea typeface="Arial Rounded"/>
                <a:cs typeface="Arial Rounded"/>
                <a:sym typeface="Arial Rounded"/>
              </a:endParaRPr>
            </a:p>
          </p:txBody>
        </p:sp>
        <p:sp>
          <p:nvSpPr>
            <p:cNvPr id="70" name="Google Shape;70;p1"/>
            <p:cNvSpPr/>
            <p:nvPr/>
          </p:nvSpPr>
          <p:spPr>
            <a:xfrm>
              <a:off x="9628028" y="3692273"/>
              <a:ext cx="387600" cy="2277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100" u="none" cap="none" strike="noStrike">
                  <a:solidFill>
                    <a:schemeClr val="lt2"/>
                  </a:solidFill>
                  <a:latin typeface="Arial Rounded"/>
                  <a:ea typeface="Arial Rounded"/>
                  <a:cs typeface="Arial Rounded"/>
                  <a:sym typeface="Arial Rounded"/>
                </a:rPr>
                <a:t>1</a:t>
              </a:r>
              <a:r>
                <a:rPr b="1" i="0" lang="en-US" sz="1200" u="none" cap="none" strike="noStrike">
                  <a:solidFill>
                    <a:schemeClr val="lt2"/>
                  </a:solidFill>
                  <a:latin typeface="Arial Rounded"/>
                  <a:ea typeface="Arial Rounded"/>
                  <a:cs typeface="Arial Rounded"/>
                  <a:sym typeface="Arial Rounded"/>
                </a:rPr>
                <a:t>0</a:t>
              </a:r>
              <a:endParaRPr b="1" i="0" sz="1200" u="none" cap="none" strike="noStrike">
                <a:solidFill>
                  <a:schemeClr val="lt2"/>
                </a:solidFill>
                <a:latin typeface="Arial Rounded"/>
                <a:ea typeface="Arial Rounded"/>
                <a:cs typeface="Arial Rounded"/>
                <a:sym typeface="Arial Rounded"/>
              </a:endParaRPr>
            </a:p>
          </p:txBody>
        </p:sp>
        <p:sp>
          <p:nvSpPr>
            <p:cNvPr id="71" name="Google Shape;71;p1"/>
            <p:cNvSpPr/>
            <p:nvPr/>
          </p:nvSpPr>
          <p:spPr>
            <a:xfrm>
              <a:off x="10003998" y="3718571"/>
              <a:ext cx="363974"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11</a:t>
              </a:r>
              <a:endParaRPr b="1" i="0" sz="1200" u="none" cap="none" strike="noStrike">
                <a:solidFill>
                  <a:schemeClr val="lt2"/>
                </a:solidFill>
                <a:latin typeface="Arial Rounded"/>
                <a:ea typeface="Arial Rounded"/>
                <a:cs typeface="Arial Rounded"/>
                <a:sym typeface="Arial Rounded"/>
              </a:endParaRPr>
            </a:p>
          </p:txBody>
        </p:sp>
        <p:sp>
          <p:nvSpPr>
            <p:cNvPr id="72" name="Google Shape;72;p1"/>
            <p:cNvSpPr/>
            <p:nvPr/>
          </p:nvSpPr>
          <p:spPr>
            <a:xfrm>
              <a:off x="10312330" y="3723644"/>
              <a:ext cx="387681"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12</a:t>
              </a:r>
              <a:endParaRPr b="1" i="0" sz="1200" u="none" cap="none" strike="noStrike">
                <a:solidFill>
                  <a:schemeClr val="lt2"/>
                </a:solidFill>
                <a:latin typeface="Arial Rounded"/>
                <a:ea typeface="Arial Rounded"/>
                <a:cs typeface="Arial Rounded"/>
                <a:sym typeface="Arial Rounded"/>
              </a:endParaRPr>
            </a:p>
          </p:txBody>
        </p:sp>
      </p:grpSp>
      <p:grpSp>
        <p:nvGrpSpPr>
          <p:cNvPr id="73" name="Google Shape;73;p1"/>
          <p:cNvGrpSpPr/>
          <p:nvPr/>
        </p:nvGrpSpPr>
        <p:grpSpPr>
          <a:xfrm>
            <a:off x="5046791" y="1328900"/>
            <a:ext cx="1709435" cy="1196326"/>
            <a:chOff x="8680860" y="3754483"/>
            <a:chExt cx="1709435" cy="1196326"/>
          </a:xfrm>
        </p:grpSpPr>
        <p:sp>
          <p:nvSpPr>
            <p:cNvPr id="74" name="Google Shape;74;p1"/>
            <p:cNvSpPr/>
            <p:nvPr/>
          </p:nvSpPr>
          <p:spPr>
            <a:xfrm>
              <a:off x="8680860" y="3977155"/>
              <a:ext cx="1667178" cy="706500"/>
            </a:xfrm>
            <a:prstGeom prst="rect">
              <a:avLst/>
            </a:prstGeom>
            <a:noFill/>
            <a:ln cap="flat" cmpd="sng" w="12700">
              <a:solidFill>
                <a:schemeClr val="accent1"/>
              </a:solidFill>
              <a:prstDash val="solid"/>
              <a:miter lim="8000"/>
              <a:headEnd len="sm" w="sm" type="none"/>
              <a:tailEnd len="sm" w="sm" type="none"/>
            </a:ln>
          </p:spPr>
          <p:txBody>
            <a:bodyPr anchorCtr="0" anchor="ctr" bIns="45700" lIns="45700" spcFirstLastPara="1" rIns="45700" wrap="square" tIns="45700">
              <a:noAutofit/>
            </a:bodyPr>
            <a:lstStyle/>
            <a:p>
              <a:pPr indent="0" lvl="0" marL="0" marR="0" rtl="0" algn="ctr">
                <a:lnSpc>
                  <a:spcPct val="100000"/>
                </a:lnSpc>
                <a:spcBef>
                  <a:spcPts val="0"/>
                </a:spcBef>
                <a:spcAft>
                  <a:spcPts val="0"/>
                </a:spcAft>
                <a:buClr>
                  <a:srgbClr val="44546A"/>
                </a:buClr>
                <a:buSzPts val="900"/>
                <a:buFont typeface="Libre Baskerville"/>
                <a:buNone/>
              </a:pPr>
              <a:r>
                <a:t/>
              </a:r>
              <a:endParaRPr b="0" i="0" sz="900" u="none" cap="none" strike="noStrike">
                <a:solidFill>
                  <a:srgbClr val="44546A"/>
                </a:solidFill>
                <a:latin typeface="Libre Baskerville"/>
                <a:ea typeface="Libre Baskerville"/>
                <a:cs typeface="Libre Baskerville"/>
                <a:sym typeface="Libre Baskerville"/>
              </a:endParaRPr>
            </a:p>
          </p:txBody>
        </p:sp>
        <p:sp>
          <p:nvSpPr>
            <p:cNvPr id="75" name="Google Shape;75;p1"/>
            <p:cNvSpPr txBox="1"/>
            <p:nvPr/>
          </p:nvSpPr>
          <p:spPr>
            <a:xfrm>
              <a:off x="9193938" y="4081704"/>
              <a:ext cx="1154100" cy="307736"/>
            </a:xfrm>
            <a:prstGeom prst="rect">
              <a:avLst/>
            </a:prstGeom>
            <a:noFill/>
            <a:ln>
              <a:noFill/>
            </a:ln>
          </p:spPr>
          <p:txBody>
            <a:bodyPr anchorCtr="0" anchor="t" bIns="45700" lIns="45700" spcFirstLastPara="1" rIns="45700" wrap="square" tIns="45700">
              <a:spAutoFit/>
            </a:bodyPr>
            <a:lstStyle/>
            <a:p>
              <a:pPr indent="0" lvl="0" marL="0" marR="0" rtl="0" algn="l">
                <a:lnSpc>
                  <a:spcPct val="100000"/>
                </a:lnSpc>
                <a:spcBef>
                  <a:spcPts val="0"/>
                </a:spcBef>
                <a:spcAft>
                  <a:spcPts val="0"/>
                </a:spcAft>
                <a:buClr>
                  <a:srgbClr val="000000"/>
                </a:buClr>
                <a:buSzPts val="1800"/>
                <a:buFont typeface="Calibri"/>
                <a:buNone/>
              </a:pPr>
              <a:r>
                <a:rPr b="0" i="0" lang="en-US" sz="1400" u="none" cap="none" strike="noStrike">
                  <a:solidFill>
                    <a:srgbClr val="000000"/>
                  </a:solidFill>
                  <a:latin typeface="Calibri"/>
                  <a:ea typeface="Calibri"/>
                  <a:cs typeface="Calibri"/>
                  <a:sym typeface="Calibri"/>
                </a:rPr>
                <a:t>Table 4 </a:t>
              </a:r>
              <a:endParaRPr b="0" i="0" sz="1400" u="none" cap="none" strike="noStrike">
                <a:solidFill>
                  <a:srgbClr val="000000"/>
                </a:solidFill>
                <a:latin typeface="Arial"/>
                <a:ea typeface="Arial"/>
                <a:cs typeface="Arial"/>
                <a:sym typeface="Arial"/>
              </a:endParaRPr>
            </a:p>
          </p:txBody>
        </p:sp>
        <p:sp>
          <p:nvSpPr>
            <p:cNvPr id="76" name="Google Shape;76;p1"/>
            <p:cNvSpPr/>
            <p:nvPr/>
          </p:nvSpPr>
          <p:spPr>
            <a:xfrm>
              <a:off x="8794960" y="474587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a:t>
              </a:r>
              <a:endParaRPr/>
            </a:p>
          </p:txBody>
        </p:sp>
        <p:sp>
          <p:nvSpPr>
            <p:cNvPr id="77" name="Google Shape;77;p1"/>
            <p:cNvSpPr/>
            <p:nvPr/>
          </p:nvSpPr>
          <p:spPr>
            <a:xfrm>
              <a:off x="9100327" y="474587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a:t>
              </a:r>
              <a:endParaRPr/>
            </a:p>
          </p:txBody>
        </p:sp>
        <p:sp>
          <p:nvSpPr>
            <p:cNvPr id="78" name="Google Shape;78;p1"/>
            <p:cNvSpPr/>
            <p:nvPr/>
          </p:nvSpPr>
          <p:spPr>
            <a:xfrm>
              <a:off x="9405693" y="474587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3</a:t>
              </a:r>
              <a:endParaRPr/>
            </a:p>
          </p:txBody>
        </p:sp>
        <p:sp>
          <p:nvSpPr>
            <p:cNvPr id="79" name="Google Shape;79;p1"/>
            <p:cNvSpPr/>
            <p:nvPr/>
          </p:nvSpPr>
          <p:spPr>
            <a:xfrm>
              <a:off x="9711060" y="474587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4</a:t>
              </a:r>
              <a:endParaRPr/>
            </a:p>
          </p:txBody>
        </p:sp>
        <p:sp>
          <p:nvSpPr>
            <p:cNvPr id="80" name="Google Shape;80;p1"/>
            <p:cNvSpPr/>
            <p:nvPr/>
          </p:nvSpPr>
          <p:spPr>
            <a:xfrm>
              <a:off x="10011007" y="4743816"/>
              <a:ext cx="264841" cy="20493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5</a:t>
              </a:r>
              <a:endParaRPr/>
            </a:p>
          </p:txBody>
        </p:sp>
        <p:sp>
          <p:nvSpPr>
            <p:cNvPr id="81" name="Google Shape;81;p1"/>
            <p:cNvSpPr/>
            <p:nvPr/>
          </p:nvSpPr>
          <p:spPr>
            <a:xfrm>
              <a:off x="9000749" y="3766332"/>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7</a:t>
              </a:r>
              <a:endParaRPr b="1" i="0" sz="1200" u="none" cap="none" strike="noStrike">
                <a:solidFill>
                  <a:schemeClr val="lt2"/>
                </a:solidFill>
                <a:latin typeface="Arial Rounded"/>
                <a:ea typeface="Arial Rounded"/>
                <a:cs typeface="Arial Rounded"/>
                <a:sym typeface="Arial Rounded"/>
              </a:endParaRPr>
            </a:p>
          </p:txBody>
        </p:sp>
        <p:sp>
          <p:nvSpPr>
            <p:cNvPr id="82" name="Google Shape;82;p1"/>
            <p:cNvSpPr/>
            <p:nvPr/>
          </p:nvSpPr>
          <p:spPr>
            <a:xfrm>
              <a:off x="9336789" y="3777116"/>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8</a:t>
              </a:r>
              <a:endParaRPr b="1" i="0" sz="1200" u="none" cap="none" strike="noStrike">
                <a:solidFill>
                  <a:schemeClr val="lt2"/>
                </a:solidFill>
                <a:latin typeface="Arial Rounded"/>
                <a:ea typeface="Arial Rounded"/>
                <a:cs typeface="Arial Rounded"/>
                <a:sym typeface="Arial Rounded"/>
              </a:endParaRPr>
            </a:p>
          </p:txBody>
        </p:sp>
        <p:sp>
          <p:nvSpPr>
            <p:cNvPr id="83" name="Google Shape;83;p1"/>
            <p:cNvSpPr/>
            <p:nvPr/>
          </p:nvSpPr>
          <p:spPr>
            <a:xfrm>
              <a:off x="9642156" y="3777116"/>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9</a:t>
              </a:r>
              <a:endParaRPr b="1" i="0" sz="1200" u="none" cap="none" strike="noStrike">
                <a:solidFill>
                  <a:schemeClr val="lt2"/>
                </a:solidFill>
                <a:latin typeface="Arial Rounded"/>
                <a:ea typeface="Arial Rounded"/>
                <a:cs typeface="Arial Rounded"/>
                <a:sym typeface="Arial Rounded"/>
              </a:endParaRPr>
            </a:p>
          </p:txBody>
        </p:sp>
        <p:sp>
          <p:nvSpPr>
            <p:cNvPr id="84" name="Google Shape;84;p1"/>
            <p:cNvSpPr/>
            <p:nvPr/>
          </p:nvSpPr>
          <p:spPr>
            <a:xfrm>
              <a:off x="9954095" y="3754483"/>
              <a:ext cx="436200" cy="2277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100" u="none" cap="none" strike="noStrike">
                  <a:solidFill>
                    <a:schemeClr val="lt2"/>
                  </a:solidFill>
                  <a:latin typeface="Arial Rounded"/>
                  <a:ea typeface="Arial Rounded"/>
                  <a:cs typeface="Arial Rounded"/>
                  <a:sym typeface="Arial Rounded"/>
                </a:rPr>
                <a:t>1</a:t>
              </a:r>
              <a:r>
                <a:rPr b="1" i="0" lang="en-US" sz="1200" u="none" cap="none" strike="noStrike">
                  <a:solidFill>
                    <a:schemeClr val="lt2"/>
                  </a:solidFill>
                  <a:latin typeface="Arial Rounded"/>
                  <a:ea typeface="Arial Rounded"/>
                  <a:cs typeface="Arial Rounded"/>
                  <a:sym typeface="Arial Rounded"/>
                </a:rPr>
                <a:t>0</a:t>
              </a:r>
              <a:endParaRPr b="1" i="0" sz="1200" u="none" cap="none" strike="noStrike">
                <a:solidFill>
                  <a:schemeClr val="lt2"/>
                </a:solidFill>
                <a:latin typeface="Arial Rounded"/>
                <a:ea typeface="Arial Rounded"/>
                <a:cs typeface="Arial Rounded"/>
                <a:sym typeface="Arial Rounded"/>
              </a:endParaRPr>
            </a:p>
          </p:txBody>
        </p:sp>
        <p:sp>
          <p:nvSpPr>
            <p:cNvPr id="85" name="Google Shape;85;p1"/>
            <p:cNvSpPr/>
            <p:nvPr/>
          </p:nvSpPr>
          <p:spPr>
            <a:xfrm>
              <a:off x="8690494" y="3791439"/>
              <a:ext cx="363974"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6</a:t>
              </a:r>
              <a:endParaRPr/>
            </a:p>
          </p:txBody>
        </p:sp>
      </p:grpSp>
      <p:grpSp>
        <p:nvGrpSpPr>
          <p:cNvPr id="86" name="Google Shape;86;p1"/>
          <p:cNvGrpSpPr/>
          <p:nvPr/>
        </p:nvGrpSpPr>
        <p:grpSpPr>
          <a:xfrm>
            <a:off x="5085097" y="3344250"/>
            <a:ext cx="2060400" cy="1258548"/>
            <a:chOff x="8680860" y="3692261"/>
            <a:chExt cx="2060400" cy="1258548"/>
          </a:xfrm>
        </p:grpSpPr>
        <p:sp>
          <p:nvSpPr>
            <p:cNvPr id="87" name="Google Shape;87;p1"/>
            <p:cNvSpPr/>
            <p:nvPr/>
          </p:nvSpPr>
          <p:spPr>
            <a:xfrm>
              <a:off x="8680860" y="3977155"/>
              <a:ext cx="2060400" cy="706500"/>
            </a:xfrm>
            <a:prstGeom prst="rect">
              <a:avLst/>
            </a:prstGeom>
            <a:noFill/>
            <a:ln cap="flat" cmpd="sng" w="12700">
              <a:solidFill>
                <a:schemeClr val="accent1"/>
              </a:solidFill>
              <a:prstDash val="solid"/>
              <a:miter lim="8000"/>
              <a:headEnd len="sm" w="sm" type="none"/>
              <a:tailEnd len="sm" w="sm" type="none"/>
            </a:ln>
          </p:spPr>
          <p:txBody>
            <a:bodyPr anchorCtr="0" anchor="ctr" bIns="45700" lIns="45700" spcFirstLastPara="1" rIns="45700" wrap="square" tIns="45700">
              <a:noAutofit/>
            </a:bodyPr>
            <a:lstStyle/>
            <a:p>
              <a:pPr indent="0" lvl="0" marL="0" marR="0" rtl="0" algn="ctr">
                <a:lnSpc>
                  <a:spcPct val="100000"/>
                </a:lnSpc>
                <a:spcBef>
                  <a:spcPts val="0"/>
                </a:spcBef>
                <a:spcAft>
                  <a:spcPts val="0"/>
                </a:spcAft>
                <a:buClr>
                  <a:srgbClr val="44546A"/>
                </a:buClr>
                <a:buSzPts val="900"/>
                <a:buFont typeface="Libre Baskerville"/>
                <a:buNone/>
              </a:pPr>
              <a:r>
                <a:t/>
              </a:r>
              <a:endParaRPr b="0" i="0" sz="900" u="none" cap="none" strike="noStrike">
                <a:solidFill>
                  <a:srgbClr val="44546A"/>
                </a:solidFill>
                <a:latin typeface="Libre Baskerville"/>
                <a:ea typeface="Libre Baskerville"/>
                <a:cs typeface="Libre Baskerville"/>
                <a:sym typeface="Libre Baskerville"/>
              </a:endParaRPr>
            </a:p>
          </p:txBody>
        </p:sp>
        <p:sp>
          <p:nvSpPr>
            <p:cNvPr id="88" name="Google Shape;88;p1"/>
            <p:cNvSpPr txBox="1"/>
            <p:nvPr/>
          </p:nvSpPr>
          <p:spPr>
            <a:xfrm>
              <a:off x="9345634" y="4143943"/>
              <a:ext cx="1154100" cy="307736"/>
            </a:xfrm>
            <a:prstGeom prst="rect">
              <a:avLst/>
            </a:prstGeom>
            <a:noFill/>
            <a:ln>
              <a:noFill/>
            </a:ln>
          </p:spPr>
          <p:txBody>
            <a:bodyPr anchorCtr="0" anchor="t" bIns="45700" lIns="45700" spcFirstLastPara="1" rIns="45700" wrap="square" tIns="45700">
              <a:spAutoFit/>
            </a:bodyPr>
            <a:lstStyle/>
            <a:p>
              <a:pPr indent="0" lvl="0" marL="0" marR="0" rtl="0" algn="l">
                <a:lnSpc>
                  <a:spcPct val="100000"/>
                </a:lnSpc>
                <a:spcBef>
                  <a:spcPts val="0"/>
                </a:spcBef>
                <a:spcAft>
                  <a:spcPts val="0"/>
                </a:spcAft>
                <a:buClr>
                  <a:srgbClr val="000000"/>
                </a:buClr>
                <a:buSzPts val="1800"/>
                <a:buFont typeface="Calibri"/>
                <a:buNone/>
              </a:pPr>
              <a:r>
                <a:rPr b="0" i="0" lang="en-US" sz="1400" u="none" cap="none" strike="noStrike">
                  <a:solidFill>
                    <a:srgbClr val="000000"/>
                  </a:solidFill>
                  <a:latin typeface="Calibri"/>
                  <a:ea typeface="Calibri"/>
                  <a:cs typeface="Calibri"/>
                  <a:sym typeface="Calibri"/>
                </a:rPr>
                <a:t>Table 2 </a:t>
              </a:r>
              <a:endParaRPr b="0" i="0" sz="1400" u="none" cap="none" strike="noStrike">
                <a:solidFill>
                  <a:srgbClr val="000000"/>
                </a:solidFill>
                <a:latin typeface="Arial"/>
                <a:ea typeface="Arial"/>
                <a:cs typeface="Arial"/>
                <a:sym typeface="Arial"/>
              </a:endParaRPr>
            </a:p>
          </p:txBody>
        </p:sp>
        <p:sp>
          <p:nvSpPr>
            <p:cNvPr id="89" name="Google Shape;89;p1"/>
            <p:cNvSpPr/>
            <p:nvPr/>
          </p:nvSpPr>
          <p:spPr>
            <a:xfrm>
              <a:off x="8794960" y="474587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a:t>
              </a:r>
              <a:endParaRPr/>
            </a:p>
          </p:txBody>
        </p:sp>
        <p:sp>
          <p:nvSpPr>
            <p:cNvPr id="90" name="Google Shape;90;p1"/>
            <p:cNvSpPr/>
            <p:nvPr/>
          </p:nvSpPr>
          <p:spPr>
            <a:xfrm>
              <a:off x="9100327" y="474587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a:t>
              </a:r>
              <a:endParaRPr/>
            </a:p>
          </p:txBody>
        </p:sp>
        <p:sp>
          <p:nvSpPr>
            <p:cNvPr id="91" name="Google Shape;91;p1"/>
            <p:cNvSpPr/>
            <p:nvPr/>
          </p:nvSpPr>
          <p:spPr>
            <a:xfrm>
              <a:off x="9405693" y="474587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3</a:t>
              </a:r>
              <a:endParaRPr/>
            </a:p>
          </p:txBody>
        </p:sp>
        <p:sp>
          <p:nvSpPr>
            <p:cNvPr id="92" name="Google Shape;92;p1"/>
            <p:cNvSpPr/>
            <p:nvPr/>
          </p:nvSpPr>
          <p:spPr>
            <a:xfrm>
              <a:off x="9711060" y="474587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4</a:t>
              </a:r>
              <a:endParaRPr/>
            </a:p>
          </p:txBody>
        </p:sp>
        <p:sp>
          <p:nvSpPr>
            <p:cNvPr id="93" name="Google Shape;93;p1"/>
            <p:cNvSpPr/>
            <p:nvPr/>
          </p:nvSpPr>
          <p:spPr>
            <a:xfrm>
              <a:off x="10011007" y="4743816"/>
              <a:ext cx="264841" cy="20493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5</a:t>
              </a:r>
              <a:endParaRPr/>
            </a:p>
          </p:txBody>
        </p:sp>
        <p:sp>
          <p:nvSpPr>
            <p:cNvPr id="94" name="Google Shape;94;p1"/>
            <p:cNvSpPr/>
            <p:nvPr/>
          </p:nvSpPr>
          <p:spPr>
            <a:xfrm>
              <a:off x="10373749" y="473197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6</a:t>
              </a:r>
              <a:endParaRPr b="1" i="0" sz="1200" u="none" cap="none" strike="noStrike">
                <a:solidFill>
                  <a:schemeClr val="lt2"/>
                </a:solidFill>
                <a:latin typeface="Arial Rounded"/>
                <a:ea typeface="Arial Rounded"/>
                <a:cs typeface="Arial Rounded"/>
                <a:sym typeface="Arial Rounded"/>
              </a:endParaRPr>
            </a:p>
          </p:txBody>
        </p:sp>
        <p:sp>
          <p:nvSpPr>
            <p:cNvPr id="95" name="Google Shape;95;p1"/>
            <p:cNvSpPr/>
            <p:nvPr/>
          </p:nvSpPr>
          <p:spPr>
            <a:xfrm>
              <a:off x="8705372" y="371490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7</a:t>
              </a:r>
              <a:endParaRPr b="1" i="0" sz="1200" u="none" cap="none" strike="noStrike">
                <a:solidFill>
                  <a:schemeClr val="lt2"/>
                </a:solidFill>
                <a:latin typeface="Arial Rounded"/>
                <a:ea typeface="Arial Rounded"/>
                <a:cs typeface="Arial Rounded"/>
                <a:sym typeface="Arial Rounded"/>
              </a:endParaRPr>
            </a:p>
          </p:txBody>
        </p:sp>
        <p:sp>
          <p:nvSpPr>
            <p:cNvPr id="96" name="Google Shape;96;p1"/>
            <p:cNvSpPr/>
            <p:nvPr/>
          </p:nvSpPr>
          <p:spPr>
            <a:xfrm>
              <a:off x="9010738" y="371490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8</a:t>
              </a:r>
              <a:endParaRPr b="1" i="0" sz="1200" u="none" cap="none" strike="noStrike">
                <a:solidFill>
                  <a:schemeClr val="lt2"/>
                </a:solidFill>
                <a:latin typeface="Arial Rounded"/>
                <a:ea typeface="Arial Rounded"/>
                <a:cs typeface="Arial Rounded"/>
                <a:sym typeface="Arial Rounded"/>
              </a:endParaRPr>
            </a:p>
          </p:txBody>
        </p:sp>
        <p:sp>
          <p:nvSpPr>
            <p:cNvPr id="97" name="Google Shape;97;p1"/>
            <p:cNvSpPr/>
            <p:nvPr/>
          </p:nvSpPr>
          <p:spPr>
            <a:xfrm>
              <a:off x="9316105" y="371490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9</a:t>
              </a:r>
              <a:endParaRPr b="1" i="0" sz="1200" u="none" cap="none" strike="noStrike">
                <a:solidFill>
                  <a:schemeClr val="lt2"/>
                </a:solidFill>
                <a:latin typeface="Arial Rounded"/>
                <a:ea typeface="Arial Rounded"/>
                <a:cs typeface="Arial Rounded"/>
                <a:sym typeface="Arial Rounded"/>
              </a:endParaRPr>
            </a:p>
          </p:txBody>
        </p:sp>
        <p:sp>
          <p:nvSpPr>
            <p:cNvPr id="98" name="Google Shape;98;p1"/>
            <p:cNvSpPr/>
            <p:nvPr/>
          </p:nvSpPr>
          <p:spPr>
            <a:xfrm>
              <a:off x="9628037" y="3692261"/>
              <a:ext cx="436200" cy="2277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100" u="none" cap="none" strike="noStrike">
                  <a:solidFill>
                    <a:schemeClr val="lt2"/>
                  </a:solidFill>
                  <a:latin typeface="Arial Rounded"/>
                  <a:ea typeface="Arial Rounded"/>
                  <a:cs typeface="Arial Rounded"/>
                  <a:sym typeface="Arial Rounded"/>
                </a:rPr>
                <a:t>1</a:t>
              </a:r>
              <a:r>
                <a:rPr b="1" i="0" lang="en-US" sz="1200" u="none" cap="none" strike="noStrike">
                  <a:solidFill>
                    <a:schemeClr val="lt2"/>
                  </a:solidFill>
                  <a:latin typeface="Arial Rounded"/>
                  <a:ea typeface="Arial Rounded"/>
                  <a:cs typeface="Arial Rounded"/>
                  <a:sym typeface="Arial Rounded"/>
                </a:rPr>
                <a:t>0</a:t>
              </a:r>
              <a:endParaRPr b="1" i="0" sz="1200" u="none" cap="none" strike="noStrike">
                <a:solidFill>
                  <a:schemeClr val="lt2"/>
                </a:solidFill>
                <a:latin typeface="Arial Rounded"/>
                <a:ea typeface="Arial Rounded"/>
                <a:cs typeface="Arial Rounded"/>
                <a:sym typeface="Arial Rounded"/>
              </a:endParaRPr>
            </a:p>
          </p:txBody>
        </p:sp>
        <p:sp>
          <p:nvSpPr>
            <p:cNvPr id="99" name="Google Shape;99;p1"/>
            <p:cNvSpPr/>
            <p:nvPr/>
          </p:nvSpPr>
          <p:spPr>
            <a:xfrm>
              <a:off x="10003998" y="3718571"/>
              <a:ext cx="363974"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11</a:t>
              </a:r>
              <a:endParaRPr b="1" i="0" sz="1200" u="none" cap="none" strike="noStrike">
                <a:solidFill>
                  <a:schemeClr val="lt2"/>
                </a:solidFill>
                <a:latin typeface="Arial Rounded"/>
                <a:ea typeface="Arial Rounded"/>
                <a:cs typeface="Arial Rounded"/>
                <a:sym typeface="Arial Rounded"/>
              </a:endParaRPr>
            </a:p>
          </p:txBody>
        </p:sp>
        <p:sp>
          <p:nvSpPr>
            <p:cNvPr id="100" name="Google Shape;100;p1"/>
            <p:cNvSpPr/>
            <p:nvPr/>
          </p:nvSpPr>
          <p:spPr>
            <a:xfrm>
              <a:off x="10312330" y="3723644"/>
              <a:ext cx="387681"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12</a:t>
              </a:r>
              <a:endParaRPr b="1" i="0" sz="1200" u="none" cap="none" strike="noStrike">
                <a:solidFill>
                  <a:schemeClr val="lt2"/>
                </a:solidFill>
                <a:latin typeface="Arial Rounded"/>
                <a:ea typeface="Arial Rounded"/>
                <a:cs typeface="Arial Rounded"/>
                <a:sym typeface="Arial Rounded"/>
              </a:endParaRPr>
            </a:p>
          </p:txBody>
        </p:sp>
      </p:grpSp>
      <p:grpSp>
        <p:nvGrpSpPr>
          <p:cNvPr id="101" name="Google Shape;101;p1"/>
          <p:cNvGrpSpPr/>
          <p:nvPr/>
        </p:nvGrpSpPr>
        <p:grpSpPr>
          <a:xfrm>
            <a:off x="8532823" y="3313650"/>
            <a:ext cx="2060400" cy="1258543"/>
            <a:chOff x="8680860" y="3692266"/>
            <a:chExt cx="2060400" cy="1258543"/>
          </a:xfrm>
        </p:grpSpPr>
        <p:sp>
          <p:nvSpPr>
            <p:cNvPr id="102" name="Google Shape;102;p1"/>
            <p:cNvSpPr/>
            <p:nvPr/>
          </p:nvSpPr>
          <p:spPr>
            <a:xfrm>
              <a:off x="8680860" y="3977155"/>
              <a:ext cx="2060400" cy="706500"/>
            </a:xfrm>
            <a:prstGeom prst="rect">
              <a:avLst/>
            </a:prstGeom>
            <a:noFill/>
            <a:ln cap="flat" cmpd="sng" w="12700">
              <a:solidFill>
                <a:schemeClr val="accent1"/>
              </a:solidFill>
              <a:prstDash val="solid"/>
              <a:miter lim="8000"/>
              <a:headEnd len="sm" w="sm" type="none"/>
              <a:tailEnd len="sm" w="sm" type="none"/>
            </a:ln>
          </p:spPr>
          <p:txBody>
            <a:bodyPr anchorCtr="0" anchor="ctr" bIns="45700" lIns="45700" spcFirstLastPara="1" rIns="45700" wrap="square" tIns="45700">
              <a:noAutofit/>
            </a:bodyPr>
            <a:lstStyle/>
            <a:p>
              <a:pPr indent="0" lvl="0" marL="0" marR="0" rtl="0" algn="ctr">
                <a:lnSpc>
                  <a:spcPct val="100000"/>
                </a:lnSpc>
                <a:spcBef>
                  <a:spcPts val="0"/>
                </a:spcBef>
                <a:spcAft>
                  <a:spcPts val="0"/>
                </a:spcAft>
                <a:buClr>
                  <a:srgbClr val="44546A"/>
                </a:buClr>
                <a:buSzPts val="900"/>
                <a:buFont typeface="Libre Baskerville"/>
                <a:buNone/>
              </a:pPr>
              <a:r>
                <a:t/>
              </a:r>
              <a:endParaRPr b="0" i="0" sz="900" u="none" cap="none" strike="noStrike">
                <a:solidFill>
                  <a:srgbClr val="44546A"/>
                </a:solidFill>
                <a:latin typeface="Libre Baskerville"/>
                <a:ea typeface="Libre Baskerville"/>
                <a:cs typeface="Libre Baskerville"/>
                <a:sym typeface="Libre Baskerville"/>
              </a:endParaRPr>
            </a:p>
          </p:txBody>
        </p:sp>
        <p:sp>
          <p:nvSpPr>
            <p:cNvPr id="103" name="Google Shape;103;p1"/>
            <p:cNvSpPr txBox="1"/>
            <p:nvPr/>
          </p:nvSpPr>
          <p:spPr>
            <a:xfrm>
              <a:off x="9326901" y="4049806"/>
              <a:ext cx="1154100" cy="307736"/>
            </a:xfrm>
            <a:prstGeom prst="rect">
              <a:avLst/>
            </a:prstGeom>
            <a:noFill/>
            <a:ln>
              <a:noFill/>
            </a:ln>
          </p:spPr>
          <p:txBody>
            <a:bodyPr anchorCtr="0" anchor="t" bIns="45700" lIns="45700" spcFirstLastPara="1" rIns="45700" wrap="square" tIns="45700">
              <a:spAutoFit/>
            </a:bodyPr>
            <a:lstStyle/>
            <a:p>
              <a:pPr indent="0" lvl="0" marL="0" marR="0" rtl="0" algn="l">
                <a:lnSpc>
                  <a:spcPct val="100000"/>
                </a:lnSpc>
                <a:spcBef>
                  <a:spcPts val="0"/>
                </a:spcBef>
                <a:spcAft>
                  <a:spcPts val="0"/>
                </a:spcAft>
                <a:buClr>
                  <a:srgbClr val="000000"/>
                </a:buClr>
                <a:buSzPts val="1800"/>
                <a:buFont typeface="Calibri"/>
                <a:buNone/>
              </a:pPr>
              <a:r>
                <a:rPr b="0" i="0" lang="en-US" sz="1400" u="none" cap="none" strike="noStrike">
                  <a:solidFill>
                    <a:srgbClr val="000000"/>
                  </a:solidFill>
                  <a:latin typeface="Calibri"/>
                  <a:ea typeface="Calibri"/>
                  <a:cs typeface="Calibri"/>
                  <a:sym typeface="Calibri"/>
                </a:rPr>
                <a:t>Table 5 </a:t>
              </a:r>
              <a:endParaRPr b="0" i="0" sz="1400" u="none" cap="none" strike="noStrike">
                <a:solidFill>
                  <a:srgbClr val="000000"/>
                </a:solidFill>
                <a:latin typeface="Arial"/>
                <a:ea typeface="Arial"/>
                <a:cs typeface="Arial"/>
                <a:sym typeface="Arial"/>
              </a:endParaRPr>
            </a:p>
          </p:txBody>
        </p:sp>
        <p:sp>
          <p:nvSpPr>
            <p:cNvPr id="104" name="Google Shape;104;p1"/>
            <p:cNvSpPr/>
            <p:nvPr/>
          </p:nvSpPr>
          <p:spPr>
            <a:xfrm>
              <a:off x="8794960" y="474587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a:t>
              </a:r>
              <a:endParaRPr/>
            </a:p>
          </p:txBody>
        </p:sp>
        <p:sp>
          <p:nvSpPr>
            <p:cNvPr id="105" name="Google Shape;105;p1"/>
            <p:cNvSpPr/>
            <p:nvPr/>
          </p:nvSpPr>
          <p:spPr>
            <a:xfrm>
              <a:off x="9100327" y="474587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a:t>
              </a:r>
              <a:endParaRPr/>
            </a:p>
          </p:txBody>
        </p:sp>
        <p:sp>
          <p:nvSpPr>
            <p:cNvPr id="106" name="Google Shape;106;p1"/>
            <p:cNvSpPr/>
            <p:nvPr/>
          </p:nvSpPr>
          <p:spPr>
            <a:xfrm>
              <a:off x="9405693" y="474587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3</a:t>
              </a:r>
              <a:endParaRPr/>
            </a:p>
          </p:txBody>
        </p:sp>
        <p:sp>
          <p:nvSpPr>
            <p:cNvPr id="107" name="Google Shape;107;p1"/>
            <p:cNvSpPr/>
            <p:nvPr/>
          </p:nvSpPr>
          <p:spPr>
            <a:xfrm>
              <a:off x="9711060" y="474587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4</a:t>
              </a:r>
              <a:endParaRPr/>
            </a:p>
          </p:txBody>
        </p:sp>
        <p:sp>
          <p:nvSpPr>
            <p:cNvPr id="108" name="Google Shape;108;p1"/>
            <p:cNvSpPr/>
            <p:nvPr/>
          </p:nvSpPr>
          <p:spPr>
            <a:xfrm>
              <a:off x="10011007" y="4743816"/>
              <a:ext cx="264841" cy="20493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5</a:t>
              </a:r>
              <a:endParaRPr/>
            </a:p>
          </p:txBody>
        </p:sp>
        <p:sp>
          <p:nvSpPr>
            <p:cNvPr id="109" name="Google Shape;109;p1"/>
            <p:cNvSpPr/>
            <p:nvPr/>
          </p:nvSpPr>
          <p:spPr>
            <a:xfrm>
              <a:off x="10373749" y="473197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6</a:t>
              </a:r>
              <a:endParaRPr b="1" i="0" sz="1200" u="none" cap="none" strike="noStrike">
                <a:solidFill>
                  <a:schemeClr val="lt2"/>
                </a:solidFill>
                <a:latin typeface="Arial Rounded"/>
                <a:ea typeface="Arial Rounded"/>
                <a:cs typeface="Arial Rounded"/>
                <a:sym typeface="Arial Rounded"/>
              </a:endParaRPr>
            </a:p>
          </p:txBody>
        </p:sp>
        <p:sp>
          <p:nvSpPr>
            <p:cNvPr id="110" name="Google Shape;110;p1"/>
            <p:cNvSpPr/>
            <p:nvPr/>
          </p:nvSpPr>
          <p:spPr>
            <a:xfrm>
              <a:off x="8705372" y="371490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7</a:t>
              </a:r>
              <a:endParaRPr b="1" i="0" sz="1200" u="none" cap="none" strike="noStrike">
                <a:solidFill>
                  <a:schemeClr val="lt2"/>
                </a:solidFill>
                <a:latin typeface="Arial Rounded"/>
                <a:ea typeface="Arial Rounded"/>
                <a:cs typeface="Arial Rounded"/>
                <a:sym typeface="Arial Rounded"/>
              </a:endParaRPr>
            </a:p>
          </p:txBody>
        </p:sp>
        <p:sp>
          <p:nvSpPr>
            <p:cNvPr id="111" name="Google Shape;111;p1"/>
            <p:cNvSpPr/>
            <p:nvPr/>
          </p:nvSpPr>
          <p:spPr>
            <a:xfrm>
              <a:off x="9010738" y="371490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8</a:t>
              </a:r>
              <a:endParaRPr b="1" i="0" sz="1200" u="none" cap="none" strike="noStrike">
                <a:solidFill>
                  <a:schemeClr val="lt2"/>
                </a:solidFill>
                <a:latin typeface="Arial Rounded"/>
                <a:ea typeface="Arial Rounded"/>
                <a:cs typeface="Arial Rounded"/>
                <a:sym typeface="Arial Rounded"/>
              </a:endParaRPr>
            </a:p>
          </p:txBody>
        </p:sp>
        <p:sp>
          <p:nvSpPr>
            <p:cNvPr id="112" name="Google Shape;112;p1"/>
            <p:cNvSpPr/>
            <p:nvPr/>
          </p:nvSpPr>
          <p:spPr>
            <a:xfrm>
              <a:off x="9316105" y="371490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9</a:t>
              </a:r>
              <a:endParaRPr b="1" i="0" sz="1200" u="none" cap="none" strike="noStrike">
                <a:solidFill>
                  <a:schemeClr val="lt2"/>
                </a:solidFill>
                <a:latin typeface="Arial Rounded"/>
                <a:ea typeface="Arial Rounded"/>
                <a:cs typeface="Arial Rounded"/>
                <a:sym typeface="Arial Rounded"/>
              </a:endParaRPr>
            </a:p>
          </p:txBody>
        </p:sp>
        <p:sp>
          <p:nvSpPr>
            <p:cNvPr id="113" name="Google Shape;113;p1"/>
            <p:cNvSpPr/>
            <p:nvPr/>
          </p:nvSpPr>
          <p:spPr>
            <a:xfrm>
              <a:off x="9628036" y="3692266"/>
              <a:ext cx="387600" cy="2277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100" u="none" cap="none" strike="noStrike">
                  <a:solidFill>
                    <a:schemeClr val="lt2"/>
                  </a:solidFill>
                  <a:latin typeface="Arial Rounded"/>
                  <a:ea typeface="Arial Rounded"/>
                  <a:cs typeface="Arial Rounded"/>
                  <a:sym typeface="Arial Rounded"/>
                </a:rPr>
                <a:t>1</a:t>
              </a:r>
              <a:r>
                <a:rPr b="1" i="0" lang="en-US" sz="1200" u="none" cap="none" strike="noStrike">
                  <a:solidFill>
                    <a:schemeClr val="lt2"/>
                  </a:solidFill>
                  <a:latin typeface="Arial Rounded"/>
                  <a:ea typeface="Arial Rounded"/>
                  <a:cs typeface="Arial Rounded"/>
                  <a:sym typeface="Arial Rounded"/>
                </a:rPr>
                <a:t>0</a:t>
              </a:r>
              <a:endParaRPr b="1" i="0" sz="1200" u="none" cap="none" strike="noStrike">
                <a:solidFill>
                  <a:schemeClr val="lt2"/>
                </a:solidFill>
                <a:latin typeface="Arial Rounded"/>
                <a:ea typeface="Arial Rounded"/>
                <a:cs typeface="Arial Rounded"/>
                <a:sym typeface="Arial Rounded"/>
              </a:endParaRPr>
            </a:p>
          </p:txBody>
        </p:sp>
        <p:sp>
          <p:nvSpPr>
            <p:cNvPr id="114" name="Google Shape;114;p1"/>
            <p:cNvSpPr/>
            <p:nvPr/>
          </p:nvSpPr>
          <p:spPr>
            <a:xfrm>
              <a:off x="10003998" y="3718571"/>
              <a:ext cx="363974"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11</a:t>
              </a:r>
              <a:endParaRPr b="1" i="0" sz="1200" u="none" cap="none" strike="noStrike">
                <a:solidFill>
                  <a:schemeClr val="lt2"/>
                </a:solidFill>
                <a:latin typeface="Arial Rounded"/>
                <a:ea typeface="Arial Rounded"/>
                <a:cs typeface="Arial Rounded"/>
                <a:sym typeface="Arial Rounded"/>
              </a:endParaRPr>
            </a:p>
          </p:txBody>
        </p:sp>
        <p:sp>
          <p:nvSpPr>
            <p:cNvPr id="115" name="Google Shape;115;p1"/>
            <p:cNvSpPr/>
            <p:nvPr/>
          </p:nvSpPr>
          <p:spPr>
            <a:xfrm>
              <a:off x="10312330" y="3723644"/>
              <a:ext cx="387681"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12</a:t>
              </a:r>
              <a:endParaRPr b="1" i="0" sz="1200" u="none" cap="none" strike="noStrike">
                <a:solidFill>
                  <a:schemeClr val="lt2"/>
                </a:solidFill>
                <a:latin typeface="Arial Rounded"/>
                <a:ea typeface="Arial Rounded"/>
                <a:cs typeface="Arial Rounded"/>
                <a:sym typeface="Arial Rounded"/>
              </a:endParaRPr>
            </a:p>
          </p:txBody>
        </p:sp>
      </p:grpSp>
      <p:grpSp>
        <p:nvGrpSpPr>
          <p:cNvPr id="116" name="Google Shape;116;p1"/>
          <p:cNvGrpSpPr/>
          <p:nvPr/>
        </p:nvGrpSpPr>
        <p:grpSpPr>
          <a:xfrm>
            <a:off x="2353000" y="1304775"/>
            <a:ext cx="2060400" cy="1258533"/>
            <a:chOff x="8680860" y="3692276"/>
            <a:chExt cx="2060400" cy="1258533"/>
          </a:xfrm>
        </p:grpSpPr>
        <p:sp>
          <p:nvSpPr>
            <p:cNvPr id="117" name="Google Shape;117;p1"/>
            <p:cNvSpPr/>
            <p:nvPr/>
          </p:nvSpPr>
          <p:spPr>
            <a:xfrm>
              <a:off x="8680860" y="3977155"/>
              <a:ext cx="2060400" cy="706500"/>
            </a:xfrm>
            <a:prstGeom prst="rect">
              <a:avLst/>
            </a:prstGeom>
            <a:noFill/>
            <a:ln cap="flat" cmpd="sng" w="12700">
              <a:solidFill>
                <a:schemeClr val="accent1"/>
              </a:solidFill>
              <a:prstDash val="solid"/>
              <a:miter lim="8000"/>
              <a:headEnd len="sm" w="sm" type="none"/>
              <a:tailEnd len="sm" w="sm" type="none"/>
            </a:ln>
          </p:spPr>
          <p:txBody>
            <a:bodyPr anchorCtr="0" anchor="ctr" bIns="45700" lIns="45700" spcFirstLastPara="1" rIns="45700" wrap="square" tIns="45700">
              <a:noAutofit/>
            </a:bodyPr>
            <a:lstStyle/>
            <a:p>
              <a:pPr indent="0" lvl="0" marL="0" marR="0" rtl="0" algn="ctr">
                <a:lnSpc>
                  <a:spcPct val="100000"/>
                </a:lnSpc>
                <a:spcBef>
                  <a:spcPts val="0"/>
                </a:spcBef>
                <a:spcAft>
                  <a:spcPts val="0"/>
                </a:spcAft>
                <a:buClr>
                  <a:srgbClr val="44546A"/>
                </a:buClr>
                <a:buSzPts val="900"/>
                <a:buFont typeface="Libre Baskerville"/>
                <a:buNone/>
              </a:pPr>
              <a:r>
                <a:t/>
              </a:r>
              <a:endParaRPr b="0" i="0" sz="900" u="none" cap="none" strike="noStrike">
                <a:solidFill>
                  <a:srgbClr val="44546A"/>
                </a:solidFill>
                <a:latin typeface="Libre Baskerville"/>
                <a:ea typeface="Libre Baskerville"/>
                <a:cs typeface="Libre Baskerville"/>
                <a:sym typeface="Libre Baskerville"/>
              </a:endParaRPr>
            </a:p>
          </p:txBody>
        </p:sp>
        <p:sp>
          <p:nvSpPr>
            <p:cNvPr id="118" name="Google Shape;118;p1"/>
            <p:cNvSpPr txBox="1"/>
            <p:nvPr/>
          </p:nvSpPr>
          <p:spPr>
            <a:xfrm>
              <a:off x="9326901" y="4049806"/>
              <a:ext cx="1154100" cy="307736"/>
            </a:xfrm>
            <a:prstGeom prst="rect">
              <a:avLst/>
            </a:prstGeom>
            <a:noFill/>
            <a:ln>
              <a:noFill/>
            </a:ln>
          </p:spPr>
          <p:txBody>
            <a:bodyPr anchorCtr="0" anchor="t" bIns="45700" lIns="45700" spcFirstLastPara="1" rIns="45700" wrap="square" tIns="45700">
              <a:spAutoFit/>
            </a:bodyPr>
            <a:lstStyle/>
            <a:p>
              <a:pPr indent="0" lvl="0" marL="0" marR="0" rtl="0" algn="l">
                <a:lnSpc>
                  <a:spcPct val="100000"/>
                </a:lnSpc>
                <a:spcBef>
                  <a:spcPts val="0"/>
                </a:spcBef>
                <a:spcAft>
                  <a:spcPts val="0"/>
                </a:spcAft>
                <a:buClr>
                  <a:srgbClr val="000000"/>
                </a:buClr>
                <a:buSzPts val="1800"/>
                <a:buFont typeface="Calibri"/>
                <a:buNone/>
              </a:pPr>
              <a:r>
                <a:rPr b="0" i="0" lang="en-US" sz="1400" u="none" cap="none" strike="noStrike">
                  <a:solidFill>
                    <a:srgbClr val="000000"/>
                  </a:solidFill>
                  <a:latin typeface="Calibri"/>
                  <a:ea typeface="Calibri"/>
                  <a:cs typeface="Calibri"/>
                  <a:sym typeface="Calibri"/>
                </a:rPr>
                <a:t>Table 3 </a:t>
              </a:r>
              <a:endParaRPr b="0" i="0" sz="1400" u="none" cap="none" strike="noStrike">
                <a:solidFill>
                  <a:srgbClr val="000000"/>
                </a:solidFill>
                <a:latin typeface="Arial"/>
                <a:ea typeface="Arial"/>
                <a:cs typeface="Arial"/>
                <a:sym typeface="Arial"/>
              </a:endParaRPr>
            </a:p>
          </p:txBody>
        </p:sp>
        <p:sp>
          <p:nvSpPr>
            <p:cNvPr id="119" name="Google Shape;119;p1"/>
            <p:cNvSpPr/>
            <p:nvPr/>
          </p:nvSpPr>
          <p:spPr>
            <a:xfrm>
              <a:off x="8794960" y="474587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a:t>
              </a:r>
              <a:endParaRPr/>
            </a:p>
          </p:txBody>
        </p:sp>
        <p:sp>
          <p:nvSpPr>
            <p:cNvPr id="120" name="Google Shape;120;p1"/>
            <p:cNvSpPr/>
            <p:nvPr/>
          </p:nvSpPr>
          <p:spPr>
            <a:xfrm>
              <a:off x="9100327" y="474587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a:t>
              </a:r>
              <a:endParaRPr/>
            </a:p>
          </p:txBody>
        </p:sp>
        <p:sp>
          <p:nvSpPr>
            <p:cNvPr id="121" name="Google Shape;121;p1"/>
            <p:cNvSpPr/>
            <p:nvPr/>
          </p:nvSpPr>
          <p:spPr>
            <a:xfrm>
              <a:off x="9405693" y="474587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3</a:t>
              </a:r>
              <a:endParaRPr/>
            </a:p>
          </p:txBody>
        </p:sp>
        <p:sp>
          <p:nvSpPr>
            <p:cNvPr id="122" name="Google Shape;122;p1"/>
            <p:cNvSpPr/>
            <p:nvPr/>
          </p:nvSpPr>
          <p:spPr>
            <a:xfrm>
              <a:off x="9711060" y="474587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4</a:t>
              </a:r>
              <a:endParaRPr/>
            </a:p>
          </p:txBody>
        </p:sp>
        <p:sp>
          <p:nvSpPr>
            <p:cNvPr id="123" name="Google Shape;123;p1"/>
            <p:cNvSpPr/>
            <p:nvPr/>
          </p:nvSpPr>
          <p:spPr>
            <a:xfrm>
              <a:off x="10011007" y="4743816"/>
              <a:ext cx="264841" cy="20493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5</a:t>
              </a:r>
              <a:endParaRPr/>
            </a:p>
          </p:txBody>
        </p:sp>
        <p:sp>
          <p:nvSpPr>
            <p:cNvPr id="124" name="Google Shape;124;p1"/>
            <p:cNvSpPr/>
            <p:nvPr/>
          </p:nvSpPr>
          <p:spPr>
            <a:xfrm>
              <a:off x="10373749" y="473197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6</a:t>
              </a:r>
              <a:endParaRPr b="1" i="0" sz="1200" u="none" cap="none" strike="noStrike">
                <a:solidFill>
                  <a:schemeClr val="lt2"/>
                </a:solidFill>
                <a:latin typeface="Arial Rounded"/>
                <a:ea typeface="Arial Rounded"/>
                <a:cs typeface="Arial Rounded"/>
                <a:sym typeface="Arial Rounded"/>
              </a:endParaRPr>
            </a:p>
          </p:txBody>
        </p:sp>
        <p:sp>
          <p:nvSpPr>
            <p:cNvPr id="125" name="Google Shape;125;p1"/>
            <p:cNvSpPr/>
            <p:nvPr/>
          </p:nvSpPr>
          <p:spPr>
            <a:xfrm>
              <a:off x="8705372" y="371490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7</a:t>
              </a:r>
              <a:endParaRPr b="1" i="0" sz="1200" u="none" cap="none" strike="noStrike">
                <a:solidFill>
                  <a:schemeClr val="lt2"/>
                </a:solidFill>
                <a:latin typeface="Arial Rounded"/>
                <a:ea typeface="Arial Rounded"/>
                <a:cs typeface="Arial Rounded"/>
                <a:sym typeface="Arial Rounded"/>
              </a:endParaRPr>
            </a:p>
          </p:txBody>
        </p:sp>
        <p:sp>
          <p:nvSpPr>
            <p:cNvPr id="126" name="Google Shape;126;p1"/>
            <p:cNvSpPr/>
            <p:nvPr/>
          </p:nvSpPr>
          <p:spPr>
            <a:xfrm>
              <a:off x="9010738" y="371490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8</a:t>
              </a:r>
              <a:endParaRPr b="1" i="0" sz="1200" u="none" cap="none" strike="noStrike">
                <a:solidFill>
                  <a:schemeClr val="lt2"/>
                </a:solidFill>
                <a:latin typeface="Arial Rounded"/>
                <a:ea typeface="Arial Rounded"/>
                <a:cs typeface="Arial Rounded"/>
                <a:sym typeface="Arial Rounded"/>
              </a:endParaRPr>
            </a:p>
          </p:txBody>
        </p:sp>
        <p:sp>
          <p:nvSpPr>
            <p:cNvPr id="127" name="Google Shape;127;p1"/>
            <p:cNvSpPr/>
            <p:nvPr/>
          </p:nvSpPr>
          <p:spPr>
            <a:xfrm>
              <a:off x="9316105" y="371490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9</a:t>
              </a:r>
              <a:endParaRPr b="1" i="0" sz="1200" u="none" cap="none" strike="noStrike">
                <a:solidFill>
                  <a:schemeClr val="lt2"/>
                </a:solidFill>
                <a:latin typeface="Arial Rounded"/>
                <a:ea typeface="Arial Rounded"/>
                <a:cs typeface="Arial Rounded"/>
                <a:sym typeface="Arial Rounded"/>
              </a:endParaRPr>
            </a:p>
          </p:txBody>
        </p:sp>
        <p:sp>
          <p:nvSpPr>
            <p:cNvPr id="128" name="Google Shape;128;p1"/>
            <p:cNvSpPr/>
            <p:nvPr/>
          </p:nvSpPr>
          <p:spPr>
            <a:xfrm>
              <a:off x="9628034" y="3692276"/>
              <a:ext cx="436200" cy="2277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100" u="none" cap="none" strike="noStrike">
                  <a:solidFill>
                    <a:schemeClr val="lt2"/>
                  </a:solidFill>
                  <a:latin typeface="Arial Rounded"/>
                  <a:ea typeface="Arial Rounded"/>
                  <a:cs typeface="Arial Rounded"/>
                  <a:sym typeface="Arial Rounded"/>
                </a:rPr>
                <a:t>1</a:t>
              </a:r>
              <a:r>
                <a:rPr b="1" i="0" lang="en-US" sz="1200" u="none" cap="none" strike="noStrike">
                  <a:solidFill>
                    <a:schemeClr val="lt2"/>
                  </a:solidFill>
                  <a:latin typeface="Arial Rounded"/>
                  <a:ea typeface="Arial Rounded"/>
                  <a:cs typeface="Arial Rounded"/>
                  <a:sym typeface="Arial Rounded"/>
                </a:rPr>
                <a:t>0</a:t>
              </a:r>
              <a:endParaRPr b="1" i="0" sz="1200" u="none" cap="none" strike="noStrike">
                <a:solidFill>
                  <a:schemeClr val="lt2"/>
                </a:solidFill>
                <a:latin typeface="Arial Rounded"/>
                <a:ea typeface="Arial Rounded"/>
                <a:cs typeface="Arial Rounded"/>
                <a:sym typeface="Arial Rounded"/>
              </a:endParaRPr>
            </a:p>
          </p:txBody>
        </p:sp>
        <p:sp>
          <p:nvSpPr>
            <p:cNvPr id="129" name="Google Shape;129;p1"/>
            <p:cNvSpPr/>
            <p:nvPr/>
          </p:nvSpPr>
          <p:spPr>
            <a:xfrm>
              <a:off x="10003998" y="3718571"/>
              <a:ext cx="363974"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11</a:t>
              </a:r>
              <a:endParaRPr b="1" i="0" sz="1200" u="none" cap="none" strike="noStrike">
                <a:solidFill>
                  <a:schemeClr val="lt2"/>
                </a:solidFill>
                <a:latin typeface="Arial Rounded"/>
                <a:ea typeface="Arial Rounded"/>
                <a:cs typeface="Arial Rounded"/>
                <a:sym typeface="Arial Rounded"/>
              </a:endParaRPr>
            </a:p>
          </p:txBody>
        </p:sp>
        <p:sp>
          <p:nvSpPr>
            <p:cNvPr id="130" name="Google Shape;130;p1"/>
            <p:cNvSpPr/>
            <p:nvPr/>
          </p:nvSpPr>
          <p:spPr>
            <a:xfrm>
              <a:off x="10312330" y="3723644"/>
              <a:ext cx="387681"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12</a:t>
              </a:r>
              <a:endParaRPr b="1" i="0" sz="1200" u="none" cap="none" strike="noStrike">
                <a:solidFill>
                  <a:schemeClr val="lt2"/>
                </a:solidFill>
                <a:latin typeface="Arial Rounded"/>
                <a:ea typeface="Arial Rounded"/>
                <a:cs typeface="Arial Rounded"/>
                <a:sym typeface="Arial Rounded"/>
              </a:endParaRPr>
            </a:p>
          </p:txBody>
        </p:sp>
      </p:grpSp>
      <p:grpSp>
        <p:nvGrpSpPr>
          <p:cNvPr id="131" name="Google Shape;131;p1"/>
          <p:cNvGrpSpPr/>
          <p:nvPr/>
        </p:nvGrpSpPr>
        <p:grpSpPr>
          <a:xfrm rot="-5400000">
            <a:off x="8721118" y="455480"/>
            <a:ext cx="2493959" cy="2362760"/>
            <a:chOff x="6251327" y="2097853"/>
            <a:chExt cx="2883234" cy="2610787"/>
          </a:xfrm>
        </p:grpSpPr>
        <p:grpSp>
          <p:nvGrpSpPr>
            <p:cNvPr id="132" name="Google Shape;132;p1"/>
            <p:cNvGrpSpPr/>
            <p:nvPr/>
          </p:nvGrpSpPr>
          <p:grpSpPr>
            <a:xfrm>
              <a:off x="6251327" y="2097853"/>
              <a:ext cx="2883234" cy="2610787"/>
              <a:chOff x="3812927" y="2066322"/>
              <a:chExt cx="2883234" cy="2610787"/>
            </a:xfrm>
          </p:grpSpPr>
          <p:grpSp>
            <p:nvGrpSpPr>
              <p:cNvPr id="133" name="Google Shape;133;p1"/>
              <p:cNvGrpSpPr/>
              <p:nvPr/>
            </p:nvGrpSpPr>
            <p:grpSpPr>
              <a:xfrm rot="5400000">
                <a:off x="3898172" y="2332134"/>
                <a:ext cx="2259730" cy="2430220"/>
                <a:chOff x="3617321" y="5746400"/>
                <a:chExt cx="2799104" cy="520456"/>
              </a:xfrm>
            </p:grpSpPr>
            <p:sp>
              <p:nvSpPr>
                <p:cNvPr id="134" name="Google Shape;134;p1"/>
                <p:cNvSpPr/>
                <p:nvPr/>
              </p:nvSpPr>
              <p:spPr>
                <a:xfrm>
                  <a:off x="3617321" y="5774476"/>
                  <a:ext cx="2458299" cy="396833"/>
                </a:xfrm>
                <a:prstGeom prst="rect">
                  <a:avLst/>
                </a:prstGeom>
                <a:noFill/>
                <a:ln cap="flat" cmpd="sng" w="12700">
                  <a:solidFill>
                    <a:srgbClr val="8DA9DB"/>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1" i="0" sz="1400" u="none" cap="none" strike="noStrike">
                    <a:solidFill>
                      <a:schemeClr val="lt2"/>
                    </a:solidFill>
                    <a:latin typeface="Libre Baskerville"/>
                    <a:ea typeface="Libre Baskerville"/>
                    <a:cs typeface="Libre Baskerville"/>
                    <a:sym typeface="Libre Baskerville"/>
                  </a:endParaRPr>
                </a:p>
              </p:txBody>
            </p:sp>
            <p:sp>
              <p:nvSpPr>
                <p:cNvPr id="135" name="Google Shape;135;p1"/>
                <p:cNvSpPr/>
                <p:nvPr/>
              </p:nvSpPr>
              <p:spPr>
                <a:xfrm rot="5400000">
                  <a:off x="6024938" y="5813866"/>
                  <a:ext cx="458953" cy="324021"/>
                </a:xfrm>
                <a:prstGeom prst="rect">
                  <a:avLst/>
                </a:prstGeom>
                <a:solidFill>
                  <a:schemeClr val="lt1"/>
                </a:solidFill>
                <a:ln>
                  <a:noFill/>
                </a:ln>
              </p:spPr>
              <p:txBody>
                <a:bodyPr anchorCtr="1" anchor="ctr" bIns="0" lIns="0" spcFirstLastPara="1" rIns="0" wrap="square" tIns="0">
                  <a:noAutofit/>
                </a:bodyPr>
                <a:lstStyle/>
                <a:p>
                  <a:pPr indent="0" lvl="0" marL="0" marR="0" rtl="0" algn="ctr">
                    <a:lnSpc>
                      <a:spcPct val="100000"/>
                    </a:lnSpc>
                    <a:spcBef>
                      <a:spcPts val="0"/>
                    </a:spcBef>
                    <a:spcAft>
                      <a:spcPts val="0"/>
                    </a:spcAft>
                    <a:buNone/>
                  </a:pPr>
                  <a:r>
                    <a:rPr i="0" lang="en-US" sz="1200" u="none" cap="none" strike="noStrike">
                      <a:solidFill>
                        <a:schemeClr val="lt2"/>
                      </a:solidFill>
                    </a:rPr>
                    <a:t> 7         8</a:t>
                  </a:r>
                  <a:endParaRPr i="0" sz="1200" u="none" cap="none" strike="noStrike">
                    <a:solidFill>
                      <a:schemeClr val="lt2"/>
                    </a:solidFill>
                  </a:endParaRPr>
                </a:p>
              </p:txBody>
            </p:sp>
            <p:sp>
              <p:nvSpPr>
                <p:cNvPr id="136" name="Google Shape;136;p1"/>
                <p:cNvSpPr/>
                <p:nvPr/>
              </p:nvSpPr>
              <p:spPr>
                <a:xfrm>
                  <a:off x="3684169" y="6177583"/>
                  <a:ext cx="2324603" cy="89273"/>
                </a:xfrm>
                <a:prstGeom prst="rect">
                  <a:avLst/>
                </a:prstGeom>
                <a:solidFill>
                  <a:schemeClr val="lt1"/>
                </a:solidFill>
                <a:ln>
                  <a:noFill/>
                </a:ln>
              </p:spPr>
              <p:txBody>
                <a:bodyPr anchorCtr="1" anchor="ctr" bIns="0" lIns="0" spcFirstLastPara="1" rIns="0" wrap="square" tIns="0">
                  <a:noAutofit/>
                </a:bodyPr>
                <a:lstStyle/>
                <a:p>
                  <a:pPr indent="0" lvl="0" marL="0" marR="0" rtl="0" algn="ctr">
                    <a:lnSpc>
                      <a:spcPct val="100000"/>
                    </a:lnSpc>
                    <a:spcBef>
                      <a:spcPts val="0"/>
                    </a:spcBef>
                    <a:spcAft>
                      <a:spcPts val="0"/>
                    </a:spcAft>
                    <a:buNone/>
                  </a:pPr>
                  <a:r>
                    <a:rPr i="0" lang="en-US" sz="1200" u="none" cap="none" strike="noStrike">
                      <a:solidFill>
                        <a:schemeClr val="lt2"/>
                      </a:solidFill>
                    </a:rPr>
                    <a:t>12     11     10      9</a:t>
                  </a:r>
                  <a:endParaRPr i="0" sz="1200" u="none" cap="none" strike="noStrike">
                    <a:solidFill>
                      <a:schemeClr val="lt2"/>
                    </a:solidFill>
                  </a:endParaRPr>
                </a:p>
              </p:txBody>
            </p:sp>
          </p:grpSp>
          <p:sp>
            <p:nvSpPr>
              <p:cNvPr id="137" name="Google Shape;137;p1"/>
              <p:cNvSpPr/>
              <p:nvPr/>
            </p:nvSpPr>
            <p:spPr>
              <a:xfrm rot="5400000">
                <a:off x="5377313" y="3146918"/>
                <a:ext cx="2112176" cy="525519"/>
              </a:xfrm>
              <a:prstGeom prst="rect">
                <a:avLst/>
              </a:prstGeom>
              <a:solidFill>
                <a:schemeClr val="lt1"/>
              </a:solidFill>
              <a:ln>
                <a:noFill/>
              </a:ln>
            </p:spPr>
            <p:txBody>
              <a:bodyPr anchorCtr="1" anchor="ctr" bIns="0" lIns="0" spcFirstLastPara="1" rIns="0" wrap="square" tIns="0">
                <a:noAutofit/>
              </a:bodyPr>
              <a:lstStyle/>
              <a:p>
                <a:pPr indent="-228600" lvl="0" marL="228600" marR="0" rtl="0" algn="ctr">
                  <a:lnSpc>
                    <a:spcPct val="100000"/>
                  </a:lnSpc>
                  <a:spcBef>
                    <a:spcPts val="0"/>
                  </a:spcBef>
                  <a:spcAft>
                    <a:spcPts val="0"/>
                  </a:spcAft>
                  <a:buClr>
                    <a:srgbClr val="000000"/>
                  </a:buClr>
                  <a:buSzPts val="1200"/>
                  <a:buAutoNum type="arabicPlain" startAt="3"/>
                </a:pPr>
                <a:r>
                  <a:rPr i="0" lang="en-US" sz="1200" u="none" cap="none" strike="noStrike">
                    <a:solidFill>
                      <a:schemeClr val="lt2"/>
                    </a:solidFill>
                  </a:rPr>
                  <a:t>   4       5       6       </a:t>
                </a:r>
                <a:endParaRPr i="0" sz="1200" u="none" cap="none" strike="noStrike">
                  <a:solidFill>
                    <a:schemeClr val="lt2"/>
                  </a:solidFill>
                </a:endParaRPr>
              </a:p>
            </p:txBody>
          </p:sp>
          <p:sp>
            <p:nvSpPr>
              <p:cNvPr id="138" name="Google Shape;138;p1"/>
              <p:cNvSpPr/>
              <p:nvPr/>
            </p:nvSpPr>
            <p:spPr>
              <a:xfrm>
                <a:off x="4100106" y="2066322"/>
                <a:ext cx="2143038" cy="261584"/>
              </a:xfrm>
              <a:prstGeom prst="rect">
                <a:avLst/>
              </a:prstGeom>
              <a:solidFill>
                <a:schemeClr val="lt1"/>
              </a:solidFill>
              <a:ln>
                <a:noFill/>
              </a:ln>
            </p:spPr>
            <p:txBody>
              <a:bodyPr anchorCtr="1" anchor="ctr" bIns="0" lIns="0" spcFirstLastPara="1" rIns="0" wrap="square" tIns="0">
                <a:noAutofit/>
              </a:bodyPr>
              <a:lstStyle/>
              <a:p>
                <a:pPr indent="0" lvl="0" marL="0" marR="0" rtl="0" algn="ctr">
                  <a:lnSpc>
                    <a:spcPct val="100000"/>
                  </a:lnSpc>
                  <a:spcBef>
                    <a:spcPts val="0"/>
                  </a:spcBef>
                  <a:spcAft>
                    <a:spcPts val="0"/>
                  </a:spcAft>
                  <a:buNone/>
                </a:pPr>
                <a:r>
                  <a:rPr b="0" i="0" lang="en-US" sz="1200" u="none" cap="none" strike="noStrike">
                    <a:solidFill>
                      <a:schemeClr val="lt2"/>
                    </a:solidFill>
                    <a:latin typeface="Arial Black"/>
                    <a:ea typeface="Arial Black"/>
                    <a:cs typeface="Arial Black"/>
                    <a:sym typeface="Arial Black"/>
                  </a:rPr>
                  <a:t> </a:t>
                </a:r>
                <a:r>
                  <a:rPr i="0" lang="en-US" sz="1200" u="none" cap="none" strike="noStrike">
                    <a:solidFill>
                      <a:schemeClr val="lt2"/>
                    </a:solidFill>
                  </a:rPr>
                  <a:t>1        2</a:t>
                </a:r>
                <a:endParaRPr i="0" sz="1200" u="none" cap="none" strike="noStrike">
                  <a:solidFill>
                    <a:schemeClr val="lt2"/>
                  </a:solidFill>
                </a:endParaRPr>
              </a:p>
            </p:txBody>
          </p:sp>
        </p:grpSp>
        <p:sp>
          <p:nvSpPr>
            <p:cNvPr id="139" name="Google Shape;139;p1"/>
            <p:cNvSpPr txBox="1"/>
            <p:nvPr/>
          </p:nvSpPr>
          <p:spPr>
            <a:xfrm rot="5400000">
              <a:off x="7189790" y="3378755"/>
              <a:ext cx="1049639" cy="35581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Table 6</a:t>
              </a:r>
              <a:endParaRPr b="0" i="0" sz="1400" u="none" cap="none" strike="noStrike">
                <a:solidFill>
                  <a:srgbClr val="000000"/>
                </a:solidFill>
                <a:latin typeface="Arial"/>
                <a:ea typeface="Arial"/>
                <a:cs typeface="Arial"/>
                <a:sym typeface="Arial"/>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graphicFrame>
        <p:nvGraphicFramePr>
          <p:cNvPr id="144" name="Google Shape;144;g175a86dd7e2_0_0"/>
          <p:cNvGraphicFramePr/>
          <p:nvPr/>
        </p:nvGraphicFramePr>
        <p:xfrm>
          <a:off x="409905" y="98311"/>
          <a:ext cx="3000000" cy="3000000"/>
        </p:xfrm>
        <a:graphic>
          <a:graphicData uri="http://schemas.openxmlformats.org/drawingml/2006/table">
            <a:tbl>
              <a:tblPr>
                <a:noFill/>
                <a:tableStyleId>{95D29CC0-4A7A-4DF9-B834-5E9563229A4B}</a:tableStyleId>
              </a:tblPr>
              <a:tblGrid>
                <a:gridCol w="499900"/>
                <a:gridCol w="2138200"/>
              </a:tblGrid>
              <a:tr h="316175">
                <a:tc gridSpan="2">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Top table details</a:t>
                      </a:r>
                      <a:endParaRPr sz="1400" u="none" cap="none" strike="noStrike"/>
                    </a:p>
                  </a:txBody>
                  <a:tcPr marT="0" marB="0" marR="0" marL="0" anchor="ctr">
                    <a:lnL cap="flat" cmpd="sng" w="12700">
                      <a:solidFill>
                        <a:srgbClr val="487CA9"/>
                      </a:solidFill>
                      <a:prstDash val="solid"/>
                      <a:round/>
                      <a:headEnd len="sm" w="sm" type="none"/>
                      <a:tailEnd len="sm" w="sm" type="none"/>
                    </a:lnL>
                    <a:lnR cap="flat" cmpd="sng" w="12700">
                      <a:solidFill>
                        <a:srgbClr val="487CA9"/>
                      </a:solidFill>
                      <a:prstDash val="solid"/>
                      <a:round/>
                      <a:headEnd len="sm" w="sm" type="none"/>
                      <a:tailEnd len="sm" w="sm" type="none"/>
                    </a:lnR>
                    <a:lnT cap="flat" cmpd="sng" w="12700">
                      <a:solidFill>
                        <a:srgbClr val="487CA9"/>
                      </a:solidFill>
                      <a:prstDash val="solid"/>
                      <a:round/>
                      <a:headEnd len="sm" w="sm" type="none"/>
                      <a:tailEnd len="sm" w="sm" type="none"/>
                    </a:lnT>
                    <a:lnB cap="flat" cmpd="sng" w="12700">
                      <a:solidFill>
                        <a:srgbClr val="487CA9"/>
                      </a:solidFill>
                      <a:prstDash val="solid"/>
                      <a:round/>
                      <a:headEnd len="sm" w="sm" type="none"/>
                      <a:tailEnd len="sm" w="sm" type="none"/>
                    </a:lnB>
                    <a:solidFill>
                      <a:srgbClr val="83B3DF"/>
                    </a:solidFill>
                  </a:tcPr>
                </a:tc>
                <a:tc hMerge="1"/>
              </a:tr>
              <a:tr h="422350">
                <a:tc>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Seat no.</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487CA9"/>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Guest Name</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487CA9"/>
                      </a:solidFill>
                      <a:prstDash val="solid"/>
                      <a:round/>
                      <a:headEnd len="sm" w="sm" type="none"/>
                      <a:tailEnd len="sm" w="sm" type="none"/>
                    </a:lnT>
                    <a:lnB cap="flat" cmpd="sng" w="12700">
                      <a:solidFill>
                        <a:srgbClr val="000000"/>
                      </a:solidFill>
                      <a:prstDash val="solid"/>
                      <a:round/>
                      <a:headEnd len="sm" w="sm" type="none"/>
                      <a:tailEnd len="sm" w="sm" type="none"/>
                    </a:lnB>
                  </a:tcPr>
                </a:tc>
              </a:tr>
              <a:tr h="3038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306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2</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1555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3</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670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4</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7915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5</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1845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6</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
        <p:nvSpPr>
          <p:cNvPr id="145" name="Google Shape;145;g175a86dd7e2_0_0"/>
          <p:cNvSpPr txBox="1"/>
          <p:nvPr/>
        </p:nvSpPr>
        <p:spPr>
          <a:xfrm>
            <a:off x="142524" y="5431149"/>
            <a:ext cx="2396359" cy="830956"/>
          </a:xfrm>
          <a:prstGeom prst="rect">
            <a:avLst/>
          </a:prstGeom>
          <a:solidFill>
            <a:srgbClr val="FFFFFF"/>
          </a:solidFill>
          <a:ln>
            <a:noFill/>
          </a:ln>
        </p:spPr>
        <p:txBody>
          <a:bodyPr anchorCtr="0" anchor="t" bIns="45700" lIns="45700" spcFirstLastPara="1" rIns="45700" wrap="square" tIns="45700">
            <a:spAutoFit/>
          </a:bodyPr>
          <a:lstStyle/>
          <a:p>
            <a:pPr indent="0" lvl="0" marL="0" marR="0" rtl="0" algn="l">
              <a:lnSpc>
                <a:spcPct val="100000"/>
              </a:lnSpc>
              <a:spcBef>
                <a:spcPts val="0"/>
              </a:spcBef>
              <a:spcAft>
                <a:spcPts val="0"/>
              </a:spcAft>
              <a:buClr>
                <a:srgbClr val="000000"/>
              </a:buClr>
              <a:buSzPts val="1200"/>
              <a:buFont typeface="Calibri"/>
              <a:buNone/>
            </a:pPr>
            <a:r>
              <a:rPr b="0" i="0" lang="en-US" sz="1200" u="none" cap="none" strike="noStrike">
                <a:solidFill>
                  <a:srgbClr val="000000"/>
                </a:solidFill>
                <a:latin typeface="Calibri"/>
                <a:ea typeface="Calibri"/>
                <a:cs typeface="Calibri"/>
                <a:sym typeface="Calibri"/>
              </a:rPr>
              <a:t>Please detail any dietary requirement</a:t>
            </a:r>
            <a:endParaRPr/>
          </a:p>
          <a:p>
            <a:pPr indent="0" lvl="0" marL="0" marR="0" rtl="0" algn="l">
              <a:lnSpc>
                <a:spcPct val="100000"/>
              </a:lnSpc>
              <a:spcBef>
                <a:spcPts val="0"/>
              </a:spcBef>
              <a:spcAft>
                <a:spcPts val="0"/>
              </a:spcAft>
              <a:buClr>
                <a:srgbClr val="000000"/>
              </a:buClr>
              <a:buSzPts val="1200"/>
              <a:buFont typeface="Calibri"/>
              <a:buNone/>
            </a:pPr>
            <a:r>
              <a:rPr b="0" i="0" lang="en-US" sz="1200" u="none" cap="none" strike="noStrike">
                <a:solidFill>
                  <a:srgbClr val="000000"/>
                </a:solidFill>
                <a:latin typeface="Calibri"/>
                <a:ea typeface="Calibri"/>
                <a:cs typeface="Calibri"/>
                <a:sym typeface="Calibri"/>
              </a:rPr>
              <a:t>along with any children, highchairs and booster seats required</a:t>
            </a:r>
            <a:endParaRPr b="0" i="0" sz="1400" u="none" cap="none" strike="noStrike">
              <a:solidFill>
                <a:srgbClr val="000000"/>
              </a:solidFill>
              <a:latin typeface="Arial"/>
              <a:ea typeface="Arial"/>
              <a:cs typeface="Arial"/>
              <a:sym typeface="Arial"/>
            </a:endParaRPr>
          </a:p>
        </p:txBody>
      </p:sp>
      <p:graphicFrame>
        <p:nvGraphicFramePr>
          <p:cNvPr id="146" name="Google Shape;146;g175a86dd7e2_0_0"/>
          <p:cNvGraphicFramePr/>
          <p:nvPr/>
        </p:nvGraphicFramePr>
        <p:xfrm>
          <a:off x="3997857" y="90985"/>
          <a:ext cx="3000000" cy="3000000"/>
        </p:xfrm>
        <a:graphic>
          <a:graphicData uri="http://schemas.openxmlformats.org/drawingml/2006/table">
            <a:tbl>
              <a:tblPr>
                <a:noFill/>
                <a:tableStyleId>{95D29CC0-4A7A-4DF9-B834-5E9563229A4B}</a:tableStyleId>
              </a:tblPr>
              <a:tblGrid>
                <a:gridCol w="419325"/>
                <a:gridCol w="1521800"/>
                <a:gridCol w="433200"/>
                <a:gridCol w="1532900"/>
              </a:tblGrid>
              <a:tr h="254350">
                <a:tc gridSpan="4">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solidFill>
                            <a:schemeClr val="dk1"/>
                          </a:solidFill>
                        </a:rPr>
                        <a:t>Table 1</a:t>
                      </a:r>
                      <a:r>
                        <a:rPr lang="en-US" sz="1200" u="none" cap="none" strike="noStrike">
                          <a:solidFill>
                            <a:schemeClr val="dk1"/>
                          </a:solidFill>
                        </a:rPr>
                        <a:t> </a:t>
                      </a:r>
                      <a:r>
                        <a:rPr b="1" lang="en-US" sz="1200" u="none" cap="none" strike="noStrike">
                          <a:solidFill>
                            <a:schemeClr val="dk1"/>
                          </a:solidFill>
                        </a:rPr>
                        <a:t>details</a:t>
                      </a:r>
                      <a:endParaRPr sz="1400" u="none" cap="none" strike="noStrike">
                        <a:solidFill>
                          <a:schemeClr val="dk1"/>
                        </a:solidFill>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83B3DF"/>
                    </a:solidFill>
                  </a:tcPr>
                </a:tc>
                <a:tc hMerge="1"/>
                <a:tc hMerge="1"/>
                <a:tc hMerge="1"/>
              </a:tr>
              <a:tr h="387350">
                <a:tc>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Seat no.</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Guest Name</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Seat no.</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Guest Name</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6452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7</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6452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2</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8</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6452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3</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9</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6452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4</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10</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6452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5</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11</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6452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6</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12</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graphicFrame>
        <p:nvGraphicFramePr>
          <p:cNvPr id="147" name="Google Shape;147;g175a86dd7e2_0_0"/>
          <p:cNvGraphicFramePr/>
          <p:nvPr/>
        </p:nvGraphicFramePr>
        <p:xfrm>
          <a:off x="3997857" y="2444072"/>
          <a:ext cx="3000000" cy="3000000"/>
        </p:xfrm>
        <a:graphic>
          <a:graphicData uri="http://schemas.openxmlformats.org/drawingml/2006/table">
            <a:tbl>
              <a:tblPr>
                <a:noFill/>
                <a:tableStyleId>{95D29CC0-4A7A-4DF9-B834-5E9563229A4B}</a:tableStyleId>
              </a:tblPr>
              <a:tblGrid>
                <a:gridCol w="419325"/>
                <a:gridCol w="1521800"/>
                <a:gridCol w="433200"/>
                <a:gridCol w="1532900"/>
              </a:tblGrid>
              <a:tr h="228925">
                <a:tc gridSpan="4">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solidFill>
                            <a:schemeClr val="dk1"/>
                          </a:solidFill>
                        </a:rPr>
                        <a:t>Table 2</a:t>
                      </a:r>
                      <a:r>
                        <a:rPr lang="en-US" sz="1200" u="none" cap="none" strike="noStrike">
                          <a:solidFill>
                            <a:schemeClr val="dk1"/>
                          </a:solidFill>
                        </a:rPr>
                        <a:t> </a:t>
                      </a:r>
                      <a:r>
                        <a:rPr b="1" lang="en-US" sz="1200" u="none" cap="none" strike="noStrike">
                          <a:solidFill>
                            <a:schemeClr val="dk1"/>
                          </a:solidFill>
                        </a:rPr>
                        <a:t>details</a:t>
                      </a:r>
                      <a:endParaRPr sz="1400" u="none" cap="none" strike="noStrike">
                        <a:solidFill>
                          <a:schemeClr val="dk1"/>
                        </a:solidFill>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83B3DF"/>
                    </a:solidFill>
                  </a:tcPr>
                </a:tc>
                <a:tc hMerge="1"/>
                <a:tc hMerge="1"/>
                <a:tc hMerge="1"/>
              </a:tr>
              <a:tr h="348625">
                <a:tc>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Seat no.</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Guest Name</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Seat no.</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Guest Name</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380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7</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380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2</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8</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380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3</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9</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380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4</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10</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380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5</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11</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380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6</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12</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graphicFrame>
        <p:nvGraphicFramePr>
          <p:cNvPr id="148" name="Google Shape;148;g175a86dd7e2_0_0"/>
          <p:cNvGraphicFramePr/>
          <p:nvPr/>
        </p:nvGraphicFramePr>
        <p:xfrm>
          <a:off x="8221706" y="2451396"/>
          <a:ext cx="3000000" cy="3000000"/>
        </p:xfrm>
        <a:graphic>
          <a:graphicData uri="http://schemas.openxmlformats.org/drawingml/2006/table">
            <a:tbl>
              <a:tblPr>
                <a:noFill/>
                <a:tableStyleId>{95D29CC0-4A7A-4DF9-B834-5E9563229A4B}</a:tableStyleId>
              </a:tblPr>
              <a:tblGrid>
                <a:gridCol w="413475"/>
                <a:gridCol w="1500550"/>
                <a:gridCol w="427175"/>
                <a:gridCol w="1511500"/>
              </a:tblGrid>
              <a:tr h="260075">
                <a:tc gridSpan="4">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solidFill>
                            <a:schemeClr val="dk1"/>
                          </a:solidFill>
                        </a:rPr>
                        <a:t>Table 4 details</a:t>
                      </a:r>
                      <a:endParaRPr sz="1400" u="none" cap="none" strike="noStrike">
                        <a:solidFill>
                          <a:schemeClr val="dk1"/>
                        </a:solidFill>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83B3DF"/>
                    </a:solidFill>
                  </a:tcPr>
                </a:tc>
                <a:tc hMerge="1"/>
                <a:tc hMerge="1"/>
                <a:tc hMerge="1"/>
              </a:tr>
              <a:tr h="396050">
                <a:tc>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Seat no.</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Guest Name</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Seat no.</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Guest Name</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704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6</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704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2</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7</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704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3</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8</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704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4</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9</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704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5</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10</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graphicFrame>
        <p:nvGraphicFramePr>
          <p:cNvPr id="149" name="Google Shape;149;g175a86dd7e2_0_0"/>
          <p:cNvGraphicFramePr/>
          <p:nvPr/>
        </p:nvGraphicFramePr>
        <p:xfrm>
          <a:off x="3997857" y="4588534"/>
          <a:ext cx="3000000" cy="3000000"/>
        </p:xfrm>
        <a:graphic>
          <a:graphicData uri="http://schemas.openxmlformats.org/drawingml/2006/table">
            <a:tbl>
              <a:tblPr>
                <a:noFill/>
                <a:tableStyleId>{95D29CC0-4A7A-4DF9-B834-5E9563229A4B}</a:tableStyleId>
              </a:tblPr>
              <a:tblGrid>
                <a:gridCol w="419325"/>
                <a:gridCol w="1521800"/>
                <a:gridCol w="433200"/>
                <a:gridCol w="1532900"/>
              </a:tblGrid>
              <a:tr h="235975">
                <a:tc gridSpan="4">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solidFill>
                            <a:schemeClr val="dk1"/>
                          </a:solidFill>
                        </a:rPr>
                        <a:t>Table 5</a:t>
                      </a:r>
                      <a:r>
                        <a:rPr lang="en-US" sz="1200" u="none" cap="none" strike="noStrike">
                          <a:solidFill>
                            <a:schemeClr val="dk1"/>
                          </a:solidFill>
                        </a:rPr>
                        <a:t> </a:t>
                      </a:r>
                      <a:r>
                        <a:rPr b="1" lang="en-US" sz="1200" u="none" cap="none" strike="noStrike">
                          <a:solidFill>
                            <a:schemeClr val="dk1"/>
                          </a:solidFill>
                        </a:rPr>
                        <a:t>details</a:t>
                      </a:r>
                      <a:endParaRPr sz="1400" u="none" cap="none" strike="noStrike">
                        <a:solidFill>
                          <a:schemeClr val="dk1"/>
                        </a:solidFill>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83B3DF"/>
                    </a:solidFill>
                  </a:tcPr>
                </a:tc>
                <a:tc hMerge="1"/>
                <a:tc hMerge="1"/>
                <a:tc hMerge="1"/>
              </a:tr>
              <a:tr h="359350">
                <a:tc>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Seat no.</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Guest Name</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Seat no.</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Guest Name</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54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7</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54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2</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8</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54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3</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9</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54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4</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10</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54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5</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11</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54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6</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12</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graphicFrame>
        <p:nvGraphicFramePr>
          <p:cNvPr id="150" name="Google Shape;150;g175a86dd7e2_0_0"/>
          <p:cNvGraphicFramePr/>
          <p:nvPr/>
        </p:nvGraphicFramePr>
        <p:xfrm>
          <a:off x="8221706" y="98311"/>
          <a:ext cx="3000000" cy="3000000"/>
        </p:xfrm>
        <a:graphic>
          <a:graphicData uri="http://schemas.openxmlformats.org/drawingml/2006/table">
            <a:tbl>
              <a:tblPr>
                <a:noFill/>
                <a:tableStyleId>{95D29CC0-4A7A-4DF9-B834-5E9563229A4B}</a:tableStyleId>
              </a:tblPr>
              <a:tblGrid>
                <a:gridCol w="413475"/>
                <a:gridCol w="1500550"/>
                <a:gridCol w="427175"/>
                <a:gridCol w="1511500"/>
              </a:tblGrid>
              <a:tr h="254350">
                <a:tc gridSpan="4">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solidFill>
                            <a:schemeClr val="dk1"/>
                          </a:solidFill>
                        </a:rPr>
                        <a:t>Table 3</a:t>
                      </a:r>
                      <a:r>
                        <a:rPr lang="en-US" sz="1200" u="none" cap="none" strike="noStrike">
                          <a:solidFill>
                            <a:schemeClr val="dk1"/>
                          </a:solidFill>
                        </a:rPr>
                        <a:t> </a:t>
                      </a:r>
                      <a:r>
                        <a:rPr b="1" lang="en-US" sz="1200" u="none" cap="none" strike="noStrike">
                          <a:solidFill>
                            <a:schemeClr val="dk1"/>
                          </a:solidFill>
                        </a:rPr>
                        <a:t>details</a:t>
                      </a:r>
                      <a:endParaRPr sz="1400" u="none" cap="none" strike="noStrike">
                        <a:solidFill>
                          <a:schemeClr val="dk1"/>
                        </a:solidFill>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83B3DF"/>
                    </a:solidFill>
                  </a:tcPr>
                </a:tc>
                <a:tc hMerge="1"/>
                <a:tc hMerge="1"/>
                <a:tc hMerge="1"/>
              </a:tr>
              <a:tr h="387350">
                <a:tc>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Seat no.</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Guest Name</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Seat no.</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Guest Name</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6452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7</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6452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2</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8</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6452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3</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9</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6452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4</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10</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6452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5</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11</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6452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6</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12</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graphicFrame>
        <p:nvGraphicFramePr>
          <p:cNvPr id="151" name="Google Shape;151;g175a86dd7e2_0_0"/>
          <p:cNvGraphicFramePr/>
          <p:nvPr/>
        </p:nvGraphicFramePr>
        <p:xfrm>
          <a:off x="142524" y="2888980"/>
          <a:ext cx="3000000" cy="3000000"/>
        </p:xfrm>
        <a:graphic>
          <a:graphicData uri="http://schemas.openxmlformats.org/drawingml/2006/table">
            <a:tbl>
              <a:tblPr>
                <a:noFill/>
                <a:tableStyleId>{95D29CC0-4A7A-4DF9-B834-5E9563229A4B}</a:tableStyleId>
              </a:tblPr>
              <a:tblGrid>
                <a:gridCol w="396775"/>
                <a:gridCol w="1439925"/>
                <a:gridCol w="409900"/>
                <a:gridCol w="1450425"/>
              </a:tblGrid>
              <a:tr h="240175">
                <a:tc gridSpan="4">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solidFill>
                            <a:schemeClr val="dk1"/>
                          </a:solidFill>
                        </a:rPr>
                        <a:t>Table 6 (on the mezzanine) details</a:t>
                      </a:r>
                      <a:endParaRPr b="1" sz="1400" u="none" cap="none" strike="noStrike">
                        <a:solidFill>
                          <a:schemeClr val="dk1"/>
                        </a:solidFill>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83B3DF"/>
                    </a:solidFill>
                  </a:tcPr>
                </a:tc>
                <a:tc hMerge="1"/>
                <a:tc hMerge="1"/>
                <a:tc hMerge="1"/>
              </a:tr>
              <a:tr h="356575">
                <a:tc>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Seat no.</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Guest Name</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Seat no.</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Guest Name</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7</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2</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8</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3</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9</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4</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10</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5</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11</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6</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12</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Dodmoor</dc:creator>
</cp:coreProperties>
</file>