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Libre Baskerville"/>
      <p:regular r:id="rId8"/>
      <p:bold r:id="rId9"/>
      <p: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m1MdPXwu575ujA8o5Sm10ksYS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E0435BD-B3B9-40C6-908D-F0608402739F}">
  <a:tblStyle styleId="{1E0435BD-B3B9-40C6-908D-F0608402739F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LibreBaskerville-italic.fntdata"/><Relationship Id="rId9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ibreBaskervill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75a86dd7e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3" name="Google Shape;173;g175a86dd7e2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3602" y="5046740"/>
            <a:ext cx="114243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Trestles table layout 80 guests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4 first, followed by an equal number across Table 2 and 3. We will even out the place settings along the table so if you have one less on one side of a table there will not be a gap in the settings. If you have any babies requiring a pushchair, we’d recommend placing these guests a the end of the table under the mezzanine. 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your display table plan you may find it easier to split the long tables into 3 areas (i.e. Table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becomes Table 1, 2 and 3 and Table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becomes Table 4, 5 and 6– see the numbers in blue) or show it diagrammatically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Google Shape;53;p1"/>
          <p:cNvGrpSpPr/>
          <p:nvPr/>
        </p:nvGrpSpPr>
        <p:grpSpPr>
          <a:xfrm>
            <a:off x="8657049" y="3595600"/>
            <a:ext cx="2060400" cy="1258551"/>
            <a:chOff x="8680860" y="3692258"/>
            <a:chExt cx="2060400" cy="1258551"/>
          </a:xfrm>
        </p:grpSpPr>
        <p:sp>
          <p:nvSpPr>
            <p:cNvPr id="54" name="Google Shape;54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55" name="Google Shape;55;p1"/>
            <p:cNvSpPr txBox="1"/>
            <p:nvPr/>
          </p:nvSpPr>
          <p:spPr>
            <a:xfrm>
              <a:off x="9377963" y="4081438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3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"/>
            <p:cNvSpPr txBox="1"/>
            <p:nvPr/>
          </p:nvSpPr>
          <p:spPr>
            <a:xfrm>
              <a:off x="9622422" y="4403963"/>
              <a:ext cx="1566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9628034" y="3692258"/>
              <a:ext cx="5136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69" name="Google Shape;69;p1"/>
          <p:cNvGrpSpPr/>
          <p:nvPr/>
        </p:nvGrpSpPr>
        <p:grpSpPr>
          <a:xfrm>
            <a:off x="1008532" y="1232703"/>
            <a:ext cx="5929337" cy="1446387"/>
            <a:chOff x="981078" y="3125486"/>
            <a:chExt cx="5929337" cy="1446387"/>
          </a:xfrm>
        </p:grpSpPr>
        <p:cxnSp>
          <p:nvCxnSpPr>
            <p:cNvPr id="70" name="Google Shape;70;p1"/>
            <p:cNvCxnSpPr/>
            <p:nvPr/>
          </p:nvCxnSpPr>
          <p:spPr>
            <a:xfrm>
              <a:off x="5316545" y="3148073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71" name="Google Shape;71;p1"/>
            <p:cNvGrpSpPr/>
            <p:nvPr/>
          </p:nvGrpSpPr>
          <p:grpSpPr>
            <a:xfrm>
              <a:off x="981078" y="3125486"/>
              <a:ext cx="5929337" cy="1446387"/>
              <a:chOff x="981104" y="3091410"/>
              <a:chExt cx="5929337" cy="1446387"/>
            </a:xfrm>
          </p:grpSpPr>
          <p:cxnSp>
            <p:nvCxnSpPr>
              <p:cNvPr id="72" name="Google Shape;72;p1"/>
              <p:cNvCxnSpPr/>
              <p:nvPr/>
            </p:nvCxnSpPr>
            <p:spPr>
              <a:xfrm>
                <a:off x="3157165" y="3091410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grpSp>
            <p:nvGrpSpPr>
              <p:cNvPr id="73" name="Google Shape;73;p1"/>
              <p:cNvGrpSpPr/>
              <p:nvPr/>
            </p:nvGrpSpPr>
            <p:grpSpPr>
              <a:xfrm>
                <a:off x="981104" y="3209635"/>
                <a:ext cx="5929337" cy="1328162"/>
                <a:chOff x="988087" y="3194976"/>
                <a:chExt cx="5929337" cy="1328162"/>
              </a:xfrm>
            </p:grpSpPr>
            <p:sp>
              <p:nvSpPr>
                <p:cNvPr id="74" name="Google Shape;74;p1"/>
                <p:cNvSpPr/>
                <p:nvPr/>
              </p:nvSpPr>
              <p:spPr>
                <a:xfrm>
                  <a:off x="1081842" y="3465275"/>
                  <a:ext cx="5835582" cy="773071"/>
                </a:xfrm>
                <a:prstGeom prst="rect">
                  <a:avLst/>
                </a:prstGeom>
                <a:noFill/>
                <a:ln cap="flat" cmpd="sng" w="12700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45700" spcFirstLastPara="1" rIns="45700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44546A"/>
                    </a:buClr>
                    <a:buSzPts val="900"/>
                    <a:buFont typeface="Libre Baskerville"/>
                    <a:buNone/>
                  </a:pPr>
                  <a:r>
                    <a:t/>
                  </a:r>
                  <a:endParaRPr b="0" i="0" sz="900" u="none" cap="none" strike="noStrike">
                    <a:solidFill>
                      <a:srgbClr val="44546A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grpSp>
              <p:nvGrpSpPr>
                <p:cNvPr id="75" name="Google Shape;75;p1"/>
                <p:cNvGrpSpPr/>
                <p:nvPr/>
              </p:nvGrpSpPr>
              <p:grpSpPr>
                <a:xfrm>
                  <a:off x="988087" y="3194976"/>
                  <a:ext cx="5922396" cy="1328162"/>
                  <a:chOff x="987405" y="3165106"/>
                  <a:chExt cx="5922396" cy="1328162"/>
                </a:xfrm>
              </p:grpSpPr>
              <p:sp>
                <p:nvSpPr>
                  <p:cNvPr id="76" name="Google Shape;76;p1"/>
                  <p:cNvSpPr txBox="1"/>
                  <p:nvPr/>
                </p:nvSpPr>
                <p:spPr>
                  <a:xfrm>
                    <a:off x="3685158" y="3599004"/>
                    <a:ext cx="1274786" cy="30773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Calibri"/>
                      <a:buNone/>
                    </a:pPr>
                    <a:r>
                      <a:rPr b="0" i="0" lang="en-US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Table 1 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7" name="Google Shape;77;p1"/>
                  <p:cNvSpPr txBox="1"/>
                  <p:nvPr/>
                </p:nvSpPr>
                <p:spPr>
                  <a:xfrm>
                    <a:off x="1767016" y="3928527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8" name="Google Shape;78;p1"/>
                  <p:cNvSpPr txBox="1"/>
                  <p:nvPr/>
                </p:nvSpPr>
                <p:spPr>
                  <a:xfrm>
                    <a:off x="3917928" y="3950241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2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79" name="Google Shape;79;p1"/>
                  <p:cNvSpPr txBox="1"/>
                  <p:nvPr/>
                </p:nvSpPr>
                <p:spPr>
                  <a:xfrm>
                    <a:off x="6014625" y="3912132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5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3</a:t>
                    </a:r>
                    <a:endParaRPr b="1" i="0" sz="1200" u="none" cap="none" strike="noStrike">
                      <a:solidFill>
                        <a:srgbClr val="2E75B5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80" name="Google Shape;80;p1"/>
                  <p:cNvGrpSpPr/>
                  <p:nvPr/>
                </p:nvGrpSpPr>
                <p:grpSpPr>
                  <a:xfrm>
                    <a:off x="1011698" y="4282934"/>
                    <a:ext cx="1677002" cy="204930"/>
                    <a:chOff x="2257084" y="4828370"/>
                    <a:chExt cx="1518237" cy="204930"/>
                  </a:xfrm>
                </p:grpSpPr>
                <p:sp>
                  <p:nvSpPr>
                    <p:cNvPr id="81" name="Google Shape;81;p1"/>
                    <p:cNvSpPr/>
                    <p:nvPr/>
                  </p:nvSpPr>
                  <p:spPr>
                    <a:xfrm>
                      <a:off x="22570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endParaRPr/>
                    </a:p>
                  </p:txBody>
                </p:sp>
                <p:sp>
                  <p:nvSpPr>
                    <p:cNvPr id="82" name="Google Shape;82;p1"/>
                    <p:cNvSpPr/>
                    <p:nvPr/>
                  </p:nvSpPr>
                  <p:spPr>
                    <a:xfrm>
                      <a:off x="2562451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</a:t>
                      </a:r>
                      <a:endParaRPr/>
                    </a:p>
                  </p:txBody>
                </p:sp>
                <p:sp>
                  <p:nvSpPr>
                    <p:cNvPr id="83" name="Google Shape;83;p1"/>
                    <p:cNvSpPr/>
                    <p:nvPr/>
                  </p:nvSpPr>
                  <p:spPr>
                    <a:xfrm>
                      <a:off x="2867817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3</a:t>
                      </a:r>
                      <a:endParaRPr/>
                    </a:p>
                  </p:txBody>
                </p:sp>
                <p:sp>
                  <p:nvSpPr>
                    <p:cNvPr id="84" name="Google Shape;84;p1"/>
                    <p:cNvSpPr/>
                    <p:nvPr/>
                  </p:nvSpPr>
                  <p:spPr>
                    <a:xfrm>
                      <a:off x="31731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4</a:t>
                      </a:r>
                      <a:endParaRPr/>
                    </a:p>
                  </p:txBody>
                </p:sp>
                <p:sp>
                  <p:nvSpPr>
                    <p:cNvPr id="85" name="Google Shape;85;p1"/>
                    <p:cNvSpPr/>
                    <p:nvPr/>
                  </p:nvSpPr>
                  <p:spPr>
                    <a:xfrm>
                      <a:off x="3510480" y="4828370"/>
                      <a:ext cx="264841" cy="2049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5</a:t>
                      </a:r>
                      <a:endParaRPr/>
                    </a:p>
                  </p:txBody>
                </p:sp>
              </p:grpSp>
              <p:grpSp>
                <p:nvGrpSpPr>
                  <p:cNvPr id="86" name="Google Shape;86;p1"/>
                  <p:cNvGrpSpPr/>
                  <p:nvPr/>
                </p:nvGrpSpPr>
                <p:grpSpPr>
                  <a:xfrm>
                    <a:off x="2777887" y="4257399"/>
                    <a:ext cx="1784546" cy="235869"/>
                    <a:chOff x="2217380" y="4805727"/>
                    <a:chExt cx="1615600" cy="235869"/>
                  </a:xfrm>
                </p:grpSpPr>
                <p:sp>
                  <p:nvSpPr>
                    <p:cNvPr id="87" name="Google Shape;87;p1"/>
                    <p:cNvSpPr/>
                    <p:nvPr/>
                  </p:nvSpPr>
                  <p:spPr>
                    <a:xfrm>
                      <a:off x="221738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6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88" name="Google Shape;88;p1"/>
                    <p:cNvSpPr/>
                    <p:nvPr/>
                  </p:nvSpPr>
                  <p:spPr>
                    <a:xfrm>
                      <a:off x="258891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7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89" name="Google Shape;89;p1"/>
                    <p:cNvSpPr/>
                    <p:nvPr/>
                  </p:nvSpPr>
                  <p:spPr>
                    <a:xfrm>
                      <a:off x="2867817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0" name="Google Shape;90;p1"/>
                    <p:cNvSpPr/>
                    <p:nvPr/>
                  </p:nvSpPr>
                  <p:spPr>
                    <a:xfrm>
                      <a:off x="31731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1" name="Google Shape;91;p1"/>
                    <p:cNvSpPr/>
                    <p:nvPr/>
                  </p:nvSpPr>
                  <p:spPr>
                    <a:xfrm>
                      <a:off x="3485120" y="4805727"/>
                      <a:ext cx="347860" cy="2275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grpSp>
                <p:nvGrpSpPr>
                  <p:cNvPr id="92" name="Google Shape;92;p1"/>
                  <p:cNvGrpSpPr/>
                  <p:nvPr/>
                </p:nvGrpSpPr>
                <p:grpSpPr>
                  <a:xfrm>
                    <a:off x="4534008" y="4247200"/>
                    <a:ext cx="1818828" cy="235708"/>
                    <a:chOff x="2199226" y="4816107"/>
                    <a:chExt cx="1646636" cy="235708"/>
                  </a:xfrm>
                </p:grpSpPr>
                <p:sp>
                  <p:nvSpPr>
                    <p:cNvPr id="93" name="Google Shape;93;p1"/>
                    <p:cNvSpPr/>
                    <p:nvPr/>
                  </p:nvSpPr>
                  <p:spPr>
                    <a:xfrm>
                      <a:off x="2199226" y="4863678"/>
                      <a:ext cx="36397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11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4" name="Google Shape;94;p1"/>
                    <p:cNvSpPr/>
                    <p:nvPr/>
                  </p:nvSpPr>
                  <p:spPr>
                    <a:xfrm>
                      <a:off x="2498320" y="4856643"/>
                      <a:ext cx="387681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12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5" name="Google Shape;95;p1"/>
                    <p:cNvSpPr/>
                    <p:nvPr/>
                  </p:nvSpPr>
                  <p:spPr>
                    <a:xfrm>
                      <a:off x="2929767" y="4826306"/>
                      <a:ext cx="363974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13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6" name="Google Shape;96;p1"/>
                    <p:cNvSpPr/>
                    <p:nvPr/>
                  </p:nvSpPr>
                  <p:spPr>
                    <a:xfrm>
                      <a:off x="3215836" y="4852611"/>
                      <a:ext cx="363973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14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97" name="Google Shape;97;p1"/>
                    <p:cNvSpPr/>
                    <p:nvPr/>
                  </p:nvSpPr>
                  <p:spPr>
                    <a:xfrm>
                      <a:off x="3472398" y="4816107"/>
                      <a:ext cx="373464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15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sp>
                <p:nvSpPr>
                  <p:cNvPr id="98" name="Google Shape;98;p1"/>
                  <p:cNvSpPr/>
                  <p:nvPr/>
                </p:nvSpPr>
                <p:spPr>
                  <a:xfrm>
                    <a:off x="5920577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32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99" name="Google Shape;99;p1"/>
                  <p:cNvSpPr/>
                  <p:nvPr/>
                </p:nvSpPr>
                <p:spPr>
                  <a:xfrm>
                    <a:off x="5594796" y="3226935"/>
                    <a:ext cx="428222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31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grpSp>
                <p:nvGrpSpPr>
                  <p:cNvPr id="100" name="Google Shape;100;p1"/>
                  <p:cNvGrpSpPr/>
                  <p:nvPr/>
                </p:nvGrpSpPr>
                <p:grpSpPr>
                  <a:xfrm>
                    <a:off x="987405" y="3165106"/>
                    <a:ext cx="4729110" cy="260911"/>
                    <a:chOff x="1671415" y="3145434"/>
                    <a:chExt cx="4729110" cy="260911"/>
                  </a:xfrm>
                </p:grpSpPr>
                <p:sp>
                  <p:nvSpPr>
                    <p:cNvPr id="101" name="Google Shape;101;p1"/>
                    <p:cNvSpPr/>
                    <p:nvPr/>
                  </p:nvSpPr>
                  <p:spPr>
                    <a:xfrm>
                      <a:off x="1671415" y="3150626"/>
                      <a:ext cx="402035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02" name="Google Shape;102;p1"/>
                    <p:cNvSpPr/>
                    <p:nvPr/>
                  </p:nvSpPr>
                  <p:spPr>
                    <a:xfrm>
                      <a:off x="1989888" y="3184430"/>
                      <a:ext cx="40203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03" name="Google Shape;103;p1"/>
                    <p:cNvSpPr/>
                    <p:nvPr/>
                  </p:nvSpPr>
                  <p:spPr>
                    <a:xfrm>
                      <a:off x="2334845" y="3145434"/>
                      <a:ext cx="412518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grpSp>
                  <p:nvGrpSpPr>
                    <p:cNvPr id="104" name="Google Shape;104;p1"/>
                    <p:cNvGrpSpPr/>
                    <p:nvPr/>
                  </p:nvGrpSpPr>
                  <p:grpSpPr>
                    <a:xfrm>
                      <a:off x="2708671" y="3159709"/>
                      <a:ext cx="1870307" cy="227571"/>
                      <a:chOff x="2133830" y="4806818"/>
                      <a:chExt cx="1693241" cy="227571"/>
                    </a:xfrm>
                  </p:grpSpPr>
                  <p:sp>
                    <p:nvSpPr>
                      <p:cNvPr id="105" name="Google Shape;105;p1"/>
                      <p:cNvSpPr/>
                      <p:nvPr/>
                    </p:nvSpPr>
                    <p:spPr>
                      <a:xfrm>
                        <a:off x="2133830" y="4834762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21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06" name="Google Shape;106;p1"/>
                      <p:cNvSpPr/>
                      <p:nvPr/>
                    </p:nvSpPr>
                    <p:spPr>
                      <a:xfrm>
                        <a:off x="2451478" y="4840710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22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07" name="Google Shape;107;p1"/>
                      <p:cNvSpPr/>
                      <p:nvPr/>
                    </p:nvSpPr>
                    <p:spPr>
                      <a:xfrm>
                        <a:off x="2778971" y="4816334"/>
                        <a:ext cx="330782" cy="215993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23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08" name="Google Shape;108;p1"/>
                      <p:cNvSpPr/>
                      <p:nvPr/>
                    </p:nvSpPr>
                    <p:spPr>
                      <a:xfrm>
                        <a:off x="3187277" y="4837855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24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09" name="Google Shape;109;p1"/>
                      <p:cNvSpPr/>
                      <p:nvPr/>
                    </p:nvSpPr>
                    <p:spPr>
                      <a:xfrm>
                        <a:off x="3453607" y="4806818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25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  <p:grpSp>
                  <p:nvGrpSpPr>
                    <p:cNvPr id="110" name="Google Shape;110;p1"/>
                    <p:cNvGrpSpPr/>
                    <p:nvPr/>
                  </p:nvGrpSpPr>
                  <p:grpSpPr>
                    <a:xfrm>
                      <a:off x="4518026" y="3159709"/>
                      <a:ext cx="1882499" cy="246636"/>
                      <a:chOff x="2142316" y="4807241"/>
                      <a:chExt cx="1704279" cy="246636"/>
                    </a:xfrm>
                  </p:grpSpPr>
                  <p:sp>
                    <p:nvSpPr>
                      <p:cNvPr id="111" name="Google Shape;111;p1"/>
                      <p:cNvSpPr/>
                      <p:nvPr/>
                    </p:nvSpPr>
                    <p:spPr>
                      <a:xfrm>
                        <a:off x="2142316" y="4831962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26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12" name="Google Shape;112;p1"/>
                      <p:cNvSpPr/>
                      <p:nvPr/>
                    </p:nvSpPr>
                    <p:spPr>
                      <a:xfrm>
                        <a:off x="2460232" y="4835484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27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13" name="Google Shape;113;p1"/>
                      <p:cNvSpPr/>
                      <p:nvPr/>
                    </p:nvSpPr>
                    <p:spPr>
                      <a:xfrm>
                        <a:off x="2797676" y="4807241"/>
                        <a:ext cx="363974" cy="225509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28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14" name="Google Shape;114;p1"/>
                      <p:cNvSpPr/>
                      <p:nvPr/>
                    </p:nvSpPr>
                    <p:spPr>
                      <a:xfrm>
                        <a:off x="3102469" y="4836801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29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15" name="Google Shape;115;p1"/>
                      <p:cNvSpPr/>
                      <p:nvPr/>
                    </p:nvSpPr>
                    <p:spPr>
                      <a:xfrm>
                        <a:off x="3473131" y="4826306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30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</p:grpSp>
              <p:sp>
                <p:nvSpPr>
                  <p:cNvPr id="116" name="Google Shape;116;p1"/>
                  <p:cNvSpPr/>
                  <p:nvPr/>
                </p:nvSpPr>
                <p:spPr>
                  <a:xfrm>
                    <a:off x="6482022" y="4255337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17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17" name="Google Shape;117;p1"/>
                  <p:cNvSpPr/>
                  <p:nvPr/>
                </p:nvSpPr>
                <p:spPr>
                  <a:xfrm>
                    <a:off x="6202343" y="4247199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16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18" name="Google Shape;118;p1"/>
                  <p:cNvSpPr/>
                  <p:nvPr/>
                </p:nvSpPr>
                <p:spPr>
                  <a:xfrm>
                    <a:off x="6202343" y="3232189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33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19" name="Google Shape;119;p1"/>
                  <p:cNvSpPr/>
                  <p:nvPr/>
                </p:nvSpPr>
                <p:spPr>
                  <a:xfrm>
                    <a:off x="6507766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34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</p:grpSp>
          </p:grpSp>
        </p:grpSp>
      </p:grpSp>
      <p:grpSp>
        <p:nvGrpSpPr>
          <p:cNvPr id="120" name="Google Shape;120;p1"/>
          <p:cNvGrpSpPr/>
          <p:nvPr/>
        </p:nvGrpSpPr>
        <p:grpSpPr>
          <a:xfrm>
            <a:off x="972399" y="3277020"/>
            <a:ext cx="5959893" cy="1448596"/>
            <a:chOff x="950410" y="3125486"/>
            <a:chExt cx="5959893" cy="1448596"/>
          </a:xfrm>
        </p:grpSpPr>
        <p:cxnSp>
          <p:nvCxnSpPr>
            <p:cNvPr id="121" name="Google Shape;121;p1"/>
            <p:cNvCxnSpPr/>
            <p:nvPr/>
          </p:nvCxnSpPr>
          <p:spPr>
            <a:xfrm>
              <a:off x="5316545" y="3148073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122" name="Google Shape;122;p1"/>
            <p:cNvGrpSpPr/>
            <p:nvPr/>
          </p:nvGrpSpPr>
          <p:grpSpPr>
            <a:xfrm>
              <a:off x="950410" y="3125486"/>
              <a:ext cx="5959893" cy="1448596"/>
              <a:chOff x="950436" y="3091410"/>
              <a:chExt cx="5959893" cy="1448596"/>
            </a:xfrm>
          </p:grpSpPr>
          <p:cxnSp>
            <p:nvCxnSpPr>
              <p:cNvPr id="123" name="Google Shape;123;p1"/>
              <p:cNvCxnSpPr/>
              <p:nvPr/>
            </p:nvCxnSpPr>
            <p:spPr>
              <a:xfrm>
                <a:off x="3157165" y="3091410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grpSp>
            <p:nvGrpSpPr>
              <p:cNvPr id="124" name="Google Shape;124;p1"/>
              <p:cNvGrpSpPr/>
              <p:nvPr/>
            </p:nvGrpSpPr>
            <p:grpSpPr>
              <a:xfrm>
                <a:off x="950436" y="3242975"/>
                <a:ext cx="5959893" cy="1297031"/>
                <a:chOff x="957419" y="3228316"/>
                <a:chExt cx="5959893" cy="1297031"/>
              </a:xfrm>
            </p:grpSpPr>
            <p:sp>
              <p:nvSpPr>
                <p:cNvPr id="125" name="Google Shape;125;p1"/>
                <p:cNvSpPr/>
                <p:nvPr/>
              </p:nvSpPr>
              <p:spPr>
                <a:xfrm>
                  <a:off x="1069784" y="3475510"/>
                  <a:ext cx="5835582" cy="773071"/>
                </a:xfrm>
                <a:prstGeom prst="rect">
                  <a:avLst/>
                </a:prstGeom>
                <a:noFill/>
                <a:ln cap="flat" cmpd="sng" w="12700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45700" spcFirstLastPara="1" rIns="45700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44546A"/>
                    </a:buClr>
                    <a:buSzPts val="900"/>
                    <a:buFont typeface="Libre Baskerville"/>
                    <a:buNone/>
                  </a:pPr>
                  <a:r>
                    <a:t/>
                  </a:r>
                  <a:endParaRPr b="0" i="0" sz="900" u="none" cap="none" strike="noStrike">
                    <a:solidFill>
                      <a:srgbClr val="44546A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endParaRPr>
                </a:p>
              </p:txBody>
            </p:sp>
            <p:grpSp>
              <p:nvGrpSpPr>
                <p:cNvPr id="126" name="Google Shape;126;p1"/>
                <p:cNvGrpSpPr/>
                <p:nvPr/>
              </p:nvGrpSpPr>
              <p:grpSpPr>
                <a:xfrm>
                  <a:off x="957419" y="3228316"/>
                  <a:ext cx="5959893" cy="1297031"/>
                  <a:chOff x="956737" y="3198446"/>
                  <a:chExt cx="5959893" cy="1297031"/>
                </a:xfrm>
              </p:grpSpPr>
              <p:sp>
                <p:nvSpPr>
                  <p:cNvPr id="127" name="Google Shape;127;p1"/>
                  <p:cNvSpPr txBox="1"/>
                  <p:nvPr/>
                </p:nvSpPr>
                <p:spPr>
                  <a:xfrm>
                    <a:off x="3704860" y="3609557"/>
                    <a:ext cx="1274786" cy="30773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Calibri"/>
                      <a:buNone/>
                    </a:pPr>
                    <a:r>
                      <a:rPr b="0" i="0" lang="en-US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Table 2 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8" name="Google Shape;128;p1"/>
                  <p:cNvSpPr txBox="1"/>
                  <p:nvPr/>
                </p:nvSpPr>
                <p:spPr>
                  <a:xfrm>
                    <a:off x="1767016" y="3928527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4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29" name="Google Shape;129;p1"/>
                  <p:cNvSpPr txBox="1"/>
                  <p:nvPr/>
                </p:nvSpPr>
                <p:spPr>
                  <a:xfrm>
                    <a:off x="3917928" y="3950241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5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sp>
                <p:nvSpPr>
                  <p:cNvPr id="130" name="Google Shape;130;p1"/>
                  <p:cNvSpPr txBox="1"/>
                  <p:nvPr/>
                </p:nvSpPr>
                <p:spPr>
                  <a:xfrm>
                    <a:off x="5972473" y="3954002"/>
                    <a:ext cx="172976" cy="276959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45700" spcFirstLastPara="1" rIns="45700" wrap="square" tIns="45700">
                    <a:sp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2E75B6"/>
                      </a:buClr>
                      <a:buSzPts val="1200"/>
                      <a:buFont typeface="Arial Rounded"/>
                      <a:buNone/>
                    </a:pPr>
                    <a:r>
                      <a:rPr b="1" i="0" lang="en-US" sz="1200" u="none" cap="none" strike="noStrike">
                        <a:solidFill>
                          <a:srgbClr val="2E75B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6</a:t>
                    </a:r>
                    <a:endParaRPr b="0" i="0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131" name="Google Shape;131;p1"/>
                  <p:cNvGrpSpPr/>
                  <p:nvPr/>
                </p:nvGrpSpPr>
                <p:grpSpPr>
                  <a:xfrm>
                    <a:off x="1011698" y="4282934"/>
                    <a:ext cx="1677002" cy="204930"/>
                    <a:chOff x="2257084" y="4828370"/>
                    <a:chExt cx="1518237" cy="204930"/>
                  </a:xfrm>
                </p:grpSpPr>
                <p:sp>
                  <p:nvSpPr>
                    <p:cNvPr id="132" name="Google Shape;132;p1"/>
                    <p:cNvSpPr/>
                    <p:nvPr/>
                  </p:nvSpPr>
                  <p:spPr>
                    <a:xfrm>
                      <a:off x="22570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endParaRPr/>
                    </a:p>
                  </p:txBody>
                </p:sp>
                <p:sp>
                  <p:nvSpPr>
                    <p:cNvPr id="133" name="Google Shape;133;p1"/>
                    <p:cNvSpPr/>
                    <p:nvPr/>
                  </p:nvSpPr>
                  <p:spPr>
                    <a:xfrm>
                      <a:off x="2562451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</a:t>
                      </a:r>
                      <a:endParaRPr/>
                    </a:p>
                  </p:txBody>
                </p:sp>
                <p:sp>
                  <p:nvSpPr>
                    <p:cNvPr id="134" name="Google Shape;134;p1"/>
                    <p:cNvSpPr/>
                    <p:nvPr/>
                  </p:nvSpPr>
                  <p:spPr>
                    <a:xfrm>
                      <a:off x="2867817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3</a:t>
                      </a:r>
                      <a:endParaRPr/>
                    </a:p>
                  </p:txBody>
                </p:sp>
                <p:sp>
                  <p:nvSpPr>
                    <p:cNvPr id="135" name="Google Shape;135;p1"/>
                    <p:cNvSpPr/>
                    <p:nvPr/>
                  </p:nvSpPr>
                  <p:spPr>
                    <a:xfrm>
                      <a:off x="3173184" y="4828370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4</a:t>
                      </a:r>
                      <a:endParaRPr/>
                    </a:p>
                  </p:txBody>
                </p:sp>
                <p:sp>
                  <p:nvSpPr>
                    <p:cNvPr id="136" name="Google Shape;136;p1"/>
                    <p:cNvSpPr/>
                    <p:nvPr/>
                  </p:nvSpPr>
                  <p:spPr>
                    <a:xfrm>
                      <a:off x="3510480" y="4828370"/>
                      <a:ext cx="264841" cy="2049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5</a:t>
                      </a:r>
                      <a:endParaRPr/>
                    </a:p>
                  </p:txBody>
                </p:sp>
              </p:grpSp>
              <p:grpSp>
                <p:nvGrpSpPr>
                  <p:cNvPr id="137" name="Google Shape;137;p1"/>
                  <p:cNvGrpSpPr/>
                  <p:nvPr/>
                </p:nvGrpSpPr>
                <p:grpSpPr>
                  <a:xfrm>
                    <a:off x="2777887" y="4267894"/>
                    <a:ext cx="1773241" cy="227583"/>
                    <a:chOff x="2217380" y="4816222"/>
                    <a:chExt cx="1605365" cy="227583"/>
                  </a:xfrm>
                </p:grpSpPr>
                <p:sp>
                  <p:nvSpPr>
                    <p:cNvPr id="138" name="Google Shape;138;p1"/>
                    <p:cNvSpPr/>
                    <p:nvPr/>
                  </p:nvSpPr>
                  <p:spPr>
                    <a:xfrm>
                      <a:off x="221738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6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39" name="Google Shape;139;p1"/>
                    <p:cNvSpPr/>
                    <p:nvPr/>
                  </p:nvSpPr>
                  <p:spPr>
                    <a:xfrm>
                      <a:off x="2588910" y="4836666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7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0" name="Google Shape;140;p1"/>
                    <p:cNvSpPr/>
                    <p:nvPr/>
                  </p:nvSpPr>
                  <p:spPr>
                    <a:xfrm>
                      <a:off x="2856474" y="4838875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1" name="Google Shape;141;p1"/>
                    <p:cNvSpPr/>
                    <p:nvPr/>
                  </p:nvSpPr>
                  <p:spPr>
                    <a:xfrm>
                      <a:off x="3163989" y="4827544"/>
                      <a:ext cx="264841" cy="204930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2" name="Google Shape;142;p1"/>
                    <p:cNvSpPr/>
                    <p:nvPr/>
                  </p:nvSpPr>
                  <p:spPr>
                    <a:xfrm>
                      <a:off x="3474885" y="4816222"/>
                      <a:ext cx="347860" cy="2275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</a:t>
                      </a: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grpSp>
                <p:nvGrpSpPr>
                  <p:cNvPr id="143" name="Google Shape;143;p1"/>
                  <p:cNvGrpSpPr/>
                  <p:nvPr/>
                </p:nvGrpSpPr>
                <p:grpSpPr>
                  <a:xfrm>
                    <a:off x="4556357" y="4257399"/>
                    <a:ext cx="1797289" cy="227571"/>
                    <a:chOff x="2219459" y="4826306"/>
                    <a:chExt cx="1627136" cy="227571"/>
                  </a:xfrm>
                </p:grpSpPr>
                <p:sp>
                  <p:nvSpPr>
                    <p:cNvPr id="144" name="Google Shape;144;p1"/>
                    <p:cNvSpPr/>
                    <p:nvPr/>
                  </p:nvSpPr>
                  <p:spPr>
                    <a:xfrm>
                      <a:off x="2219459" y="4851982"/>
                      <a:ext cx="36397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11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5" name="Google Shape;145;p1"/>
                    <p:cNvSpPr/>
                    <p:nvPr/>
                  </p:nvSpPr>
                  <p:spPr>
                    <a:xfrm>
                      <a:off x="2498320" y="4856643"/>
                      <a:ext cx="387681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12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6" name="Google Shape;146;p1"/>
                    <p:cNvSpPr/>
                    <p:nvPr/>
                  </p:nvSpPr>
                  <p:spPr>
                    <a:xfrm>
                      <a:off x="2929767" y="4826306"/>
                      <a:ext cx="363974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13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7" name="Google Shape;147;p1"/>
                    <p:cNvSpPr/>
                    <p:nvPr/>
                  </p:nvSpPr>
                  <p:spPr>
                    <a:xfrm>
                      <a:off x="3215836" y="4852611"/>
                      <a:ext cx="363973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14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48" name="Google Shape;148;p1"/>
                    <p:cNvSpPr/>
                    <p:nvPr/>
                  </p:nvSpPr>
                  <p:spPr>
                    <a:xfrm>
                      <a:off x="3473131" y="4826306"/>
                      <a:ext cx="373464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15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</p:grpSp>
              <p:sp>
                <p:nvSpPr>
                  <p:cNvPr id="149" name="Google Shape;149;p1"/>
                  <p:cNvSpPr/>
                  <p:nvPr/>
                </p:nvSpPr>
                <p:spPr>
                  <a:xfrm>
                    <a:off x="5920577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32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50" name="Google Shape;150;p1"/>
                  <p:cNvSpPr/>
                  <p:nvPr/>
                </p:nvSpPr>
                <p:spPr>
                  <a:xfrm>
                    <a:off x="5594796" y="3226935"/>
                    <a:ext cx="428222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31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grpSp>
                <p:nvGrpSpPr>
                  <p:cNvPr id="151" name="Google Shape;151;p1"/>
                  <p:cNvGrpSpPr/>
                  <p:nvPr/>
                </p:nvGrpSpPr>
                <p:grpSpPr>
                  <a:xfrm>
                    <a:off x="956737" y="3198446"/>
                    <a:ext cx="4759779" cy="227571"/>
                    <a:chOff x="1640747" y="3178774"/>
                    <a:chExt cx="4759779" cy="227571"/>
                  </a:xfrm>
                </p:grpSpPr>
                <p:sp>
                  <p:nvSpPr>
                    <p:cNvPr id="152" name="Google Shape;152;p1"/>
                    <p:cNvSpPr/>
                    <p:nvPr/>
                  </p:nvSpPr>
                  <p:spPr>
                    <a:xfrm>
                      <a:off x="1640747" y="3180759"/>
                      <a:ext cx="402035" cy="225509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18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53" name="Google Shape;153;p1"/>
                    <p:cNvSpPr/>
                    <p:nvPr/>
                  </p:nvSpPr>
                  <p:spPr>
                    <a:xfrm>
                      <a:off x="1979922" y="3205502"/>
                      <a:ext cx="402034" cy="165742"/>
                    </a:xfrm>
                    <a:prstGeom prst="rect">
                      <a:avLst/>
                    </a:pr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19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sp>
                  <p:nvSpPr>
                    <p:cNvPr id="154" name="Google Shape;154;p1"/>
                    <p:cNvSpPr/>
                    <p:nvPr/>
                  </p:nvSpPr>
                  <p:spPr>
                    <a:xfrm>
                      <a:off x="2324392" y="3178774"/>
                      <a:ext cx="412518" cy="22757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Ctr="0" anchor="ctr" bIns="45700" lIns="91425" spcFirstLastPara="1" rIns="91425" wrap="square" tIns="45700"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20</a:t>
                      </a:r>
                      <a:endParaRPr b="1" i="0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p:txBody>
                </p:sp>
                <p:grpSp>
                  <p:nvGrpSpPr>
                    <p:cNvPr id="155" name="Google Shape;155;p1"/>
                    <p:cNvGrpSpPr/>
                    <p:nvPr/>
                  </p:nvGrpSpPr>
                  <p:grpSpPr>
                    <a:xfrm>
                      <a:off x="2709183" y="3178774"/>
                      <a:ext cx="1879764" cy="227571"/>
                      <a:chOff x="2134294" y="4825883"/>
                      <a:chExt cx="1701803" cy="227571"/>
                    </a:xfrm>
                  </p:grpSpPr>
                  <p:sp>
                    <p:nvSpPr>
                      <p:cNvPr id="156" name="Google Shape;156;p1"/>
                      <p:cNvSpPr/>
                      <p:nvPr/>
                    </p:nvSpPr>
                    <p:spPr>
                      <a:xfrm>
                        <a:off x="2134294" y="4856219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21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57" name="Google Shape;157;p1"/>
                      <p:cNvSpPr/>
                      <p:nvPr/>
                    </p:nvSpPr>
                    <p:spPr>
                      <a:xfrm>
                        <a:off x="2460929" y="4856219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22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58" name="Google Shape;158;p1"/>
                      <p:cNvSpPr/>
                      <p:nvPr/>
                    </p:nvSpPr>
                    <p:spPr>
                      <a:xfrm>
                        <a:off x="2787810" y="4825883"/>
                        <a:ext cx="330782" cy="215993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23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59" name="Google Shape;159;p1"/>
                      <p:cNvSpPr/>
                      <p:nvPr/>
                    </p:nvSpPr>
                    <p:spPr>
                      <a:xfrm>
                        <a:off x="3187277" y="4837855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24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60" name="Google Shape;160;p1"/>
                      <p:cNvSpPr/>
                      <p:nvPr/>
                    </p:nvSpPr>
                    <p:spPr>
                      <a:xfrm>
                        <a:off x="3462633" y="4825883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25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  <p:grpSp>
                  <p:nvGrpSpPr>
                    <p:cNvPr id="161" name="Google Shape;161;p1"/>
                    <p:cNvGrpSpPr/>
                    <p:nvPr/>
                  </p:nvGrpSpPr>
                  <p:grpSpPr>
                    <a:xfrm>
                      <a:off x="4517451" y="3178774"/>
                      <a:ext cx="1883075" cy="227571"/>
                      <a:chOff x="2141795" y="4826306"/>
                      <a:chExt cx="1704800" cy="227571"/>
                    </a:xfrm>
                  </p:grpSpPr>
                  <p:sp>
                    <p:nvSpPr>
                      <p:cNvPr id="162" name="Google Shape;162;p1"/>
                      <p:cNvSpPr/>
                      <p:nvPr/>
                    </p:nvSpPr>
                    <p:spPr>
                      <a:xfrm>
                        <a:off x="2141795" y="4852611"/>
                        <a:ext cx="363974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26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63" name="Google Shape;163;p1"/>
                      <p:cNvSpPr/>
                      <p:nvPr/>
                    </p:nvSpPr>
                    <p:spPr>
                      <a:xfrm>
                        <a:off x="2469222" y="4856642"/>
                        <a:ext cx="387681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27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64" name="Google Shape;164;p1"/>
                      <p:cNvSpPr/>
                      <p:nvPr/>
                    </p:nvSpPr>
                    <p:spPr>
                      <a:xfrm>
                        <a:off x="2815512" y="4826306"/>
                        <a:ext cx="363974" cy="225509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28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65" name="Google Shape;165;p1"/>
                      <p:cNvSpPr/>
                      <p:nvPr/>
                    </p:nvSpPr>
                    <p:spPr>
                      <a:xfrm>
                        <a:off x="3120518" y="4852611"/>
                        <a:ext cx="363973" cy="165742"/>
                      </a:xfrm>
                      <a:prstGeom prst="rect">
                        <a:avLst/>
                      </a:prstGeom>
                      <a:solidFill>
                        <a:schemeClr val="lt1"/>
                      </a:solidFill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29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  <p:sp>
                    <p:nvSpPr>
                      <p:cNvPr id="166" name="Google Shape;166;p1"/>
                      <p:cNvSpPr/>
                      <p:nvPr/>
                    </p:nvSpPr>
                    <p:spPr>
                      <a:xfrm>
                        <a:off x="3473131" y="4826306"/>
                        <a:ext cx="373464" cy="2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Ctr="0" anchor="ctr" bIns="45700" lIns="91425" spcFirstLastPara="1" rIns="91425" wrap="square" tIns="45700">
                        <a:noAutofit/>
                      </a:bodyPr>
                      <a:lstStyle/>
                      <a:p>
                        <a:pPr indent="0" lvl="0" marL="0" marR="0" rtl="0" algn="ctr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b="1" i="0" lang="en-US" sz="1200" u="none" cap="none" strike="noStrike">
                            <a:solidFill>
                              <a:schemeClr val="lt2"/>
                            </a:solidFill>
                            <a:latin typeface="Arial Rounded"/>
                            <a:ea typeface="Arial Rounded"/>
                            <a:cs typeface="Arial Rounded"/>
                            <a:sym typeface="Arial Rounded"/>
                          </a:rPr>
                          <a:t>30</a:t>
                        </a:r>
                        <a:endParaRPr b="1" i="0" sz="1200" u="none" cap="none" strike="noStrike">
                          <a:solidFill>
                            <a:schemeClr val="lt2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endParaRPr>
                      </a:p>
                    </p:txBody>
                  </p:sp>
                </p:grpSp>
              </p:grpSp>
              <p:sp>
                <p:nvSpPr>
                  <p:cNvPr id="167" name="Google Shape;167;p1"/>
                  <p:cNvSpPr/>
                  <p:nvPr/>
                </p:nvSpPr>
                <p:spPr>
                  <a:xfrm>
                    <a:off x="6504112" y="4255337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17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68" name="Google Shape;168;p1"/>
                  <p:cNvSpPr/>
                  <p:nvPr/>
                </p:nvSpPr>
                <p:spPr>
                  <a:xfrm>
                    <a:off x="6211954" y="4255337"/>
                    <a:ext cx="412518" cy="22757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16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69" name="Google Shape;169;p1"/>
                  <p:cNvSpPr/>
                  <p:nvPr/>
                </p:nvSpPr>
                <p:spPr>
                  <a:xfrm>
                    <a:off x="6211954" y="3221437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33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  <p:sp>
                <p:nvSpPr>
                  <p:cNvPr id="170" name="Google Shape;170;p1"/>
                  <p:cNvSpPr/>
                  <p:nvPr/>
                </p:nvSpPr>
                <p:spPr>
                  <a:xfrm>
                    <a:off x="6507766" y="3226935"/>
                    <a:ext cx="402035" cy="165742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n-US" sz="1200" u="none" cap="none" strike="noStrike">
                        <a:solidFill>
                          <a:schemeClr val="lt2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rPr>
                      <a:t>34</a:t>
                    </a:r>
                    <a:endParaRPr b="1" i="0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Google Shape;175;g175a86dd7e2_0_0"/>
          <p:cNvGraphicFramePr/>
          <p:nvPr/>
        </p:nvGraphicFramePr>
        <p:xfrm>
          <a:off x="7" y="106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{1E0435BD-B3B9-40C6-908D-F0608402739F}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1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3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5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1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1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</a:rPr>
                        <a:t> Table 2 details (Please remove this row if you are not sectioning the tables</a:t>
                      </a:r>
                      <a:endParaRPr sz="11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3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Table 3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33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34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6" name="Google Shape;176;g175a86dd7e2_0_0"/>
          <p:cNvGraphicFramePr/>
          <p:nvPr/>
        </p:nvGraphicFramePr>
        <p:xfrm>
          <a:off x="4793278" y="106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{1E0435BD-B3B9-40C6-908D-F0608402739F}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2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33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652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4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1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>
                          <a:solidFill>
                            <a:schemeClr val="dk1"/>
                          </a:solidFill>
                        </a:rPr>
                        <a:t> Table 5 details (Please remove this row if you are not sectioning the tables</a:t>
                      </a:r>
                      <a:endParaRPr sz="11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3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Table 6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B081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33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34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7" name="Google Shape;177;g175a86dd7e2_0_0"/>
          <p:cNvGraphicFramePr/>
          <p:nvPr/>
        </p:nvGraphicFramePr>
        <p:xfrm>
          <a:off x="9758913" y="13632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{1E0435BD-B3B9-40C6-908D-F0608402739F}</a:tableStyleId>
              </a:tblPr>
              <a:tblGrid>
                <a:gridCol w="448250"/>
                <a:gridCol w="1917425"/>
              </a:tblGrid>
              <a:tr h="6098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0" lang="en-US" sz="1200" u="none" cap="none" strike="noStrike">
                          <a:solidFill>
                            <a:srgbClr val="F53F0E"/>
                          </a:solidFill>
                        </a:rPr>
                        <a:t>3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/7 </a:t>
                      </a:r>
                      <a:r>
                        <a:rPr b="1" lang="en-US" sz="1200" u="none" cap="none" strike="noStrike"/>
                        <a:t>(Under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60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9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