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12192000"/>
  <p:notesSz cx="6858000" cy="9144000"/>
  <p:embeddedFontLst>
    <p:embeddedFont>
      <p:font typeface="Libre Baskerville"/>
      <p:regular r:id="rId9"/>
      <p:bold r:id="rId10"/>
      <p:italic r:id="rId11"/>
    </p:embeddedFont>
    <p:embeddedFont>
      <p:font typeface="Arial Black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gfsL9SICipJbWt4vhBB+1IwZUz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56FB21A-2280-4659-A76F-2A23EC6A5C1F}">
  <a:tblStyle styleId="{356FB21A-2280-4659-A76F-2A23EC6A5C1F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  <a:tcStyle>
        <a:fill>
          <a:solidFill>
            <a:srgbClr val="FFFFFF"/>
          </a:solidFill>
        </a:fill>
      </a:tcStyle>
    </a:band2H>
    <a:band1V>
      <a:tcTxStyle b="off" i="off"/>
    </a:band1V>
    <a:band2V>
      <a:tcTxStyle b="off" i="off"/>
    </a:band2V>
    <a:lastCol>
      <a:tcTxStyle b="off" i="off"/>
    </a:lastCol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508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accent5"/>
          </a:solidFill>
        </a:fill>
      </a:tcStyle>
    </a:firstRow>
    <a:neCell>
      <a:tcTxStyle b="off" i="off"/>
    </a:neCell>
    <a:nwCell>
      <a:tcTxStyle b="off" i="off"/>
    </a:nwCell>
  </a:tblStyle>
  <a:tblStyle styleId="{6028106F-F334-4ABB-B706-94C2011B14F0}" styleName="Table_1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  <a:tcStyle>
        <a:fill>
          <a:solidFill>
            <a:srgbClr val="FFFFFF"/>
          </a:solidFill>
        </a:fill>
      </a:tcStyle>
    </a:band2H>
    <a:band1V>
      <a:tcTxStyle b="off" i="off"/>
    </a:band1V>
    <a:band2V>
      <a:tcTxStyle b="off" i="off"/>
    </a:band2V>
    <a:lastCol>
      <a:tcTxStyle b="off" i="off"/>
    </a:lastCol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4472C4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4472C4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50800">
              <a:solidFill>
                <a:srgbClr val="4472C4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4472C4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4472C4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4472C4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4472C4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ibreBaskerville-italic.fntdata"/><Relationship Id="rId10" Type="http://schemas.openxmlformats.org/officeDocument/2006/relationships/font" Target="fonts/LibreBaskerville-bold.fntdata"/><Relationship Id="rId13" Type="http://customschemas.google.com/relationships/presentationmetadata" Target="metadata"/><Relationship Id="rId12" Type="http://schemas.openxmlformats.org/officeDocument/2006/relationships/font" Target="fonts/ArialBlack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LibreBaskervill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7" name="Google Shape;4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3" name="Google Shape;173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75a86dd7e2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2" name="Google Shape;182;g175a86dd7e2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1pPr>
            <a:lvl2pPr indent="-228600" lvl="1" marL="9144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2pPr>
            <a:lvl3pPr indent="-228600" lvl="2" marL="1371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3pPr>
            <a:lvl4pPr indent="-228600" lvl="3" marL="18288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4pPr>
            <a:lvl5pPr indent="-228600" lvl="4" marL="22860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" type="body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2" type="body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" type="body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1pPr>
            <a:lvl2pPr indent="-4318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2pPr>
            <a:lvl3pPr indent="-4318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3pPr>
            <a:lvl4pPr indent="-4318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4pPr>
            <a:lvl5pPr indent="-4318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2" type="body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2" name="Google Shape;42;p12"/>
          <p:cNvSpPr/>
          <p:nvPr>
            <p:ph idx="2" type="pic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12"/>
          <p:cNvSpPr txBox="1"/>
          <p:nvPr>
            <p:ph idx="1" type="body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64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64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64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64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64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64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64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"/>
          <p:cNvSpPr txBox="1"/>
          <p:nvPr/>
        </p:nvSpPr>
        <p:spPr>
          <a:xfrm>
            <a:off x="596864" y="482356"/>
            <a:ext cx="5260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Names of couple and wedding date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323602" y="5046740"/>
            <a:ext cx="11424300" cy="17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Trestles with Top table and straight tables on the mezzanine- 90 guests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 diagram shows the maximum number of seats on each table, if you have a lower number of guests we would recommend removing 2 guests from Table 4 first, followed by an equal number across Table 2 and 3.  We will even out the place settings along the table so if you have one less on one side of a table there will not be a gap in the settings. If you have any babies requiring a pushchair, we’d recommend placing these guests a the end of the table under the mezzanine. The two straight tables on the mezzanine floor can seat up to 8 guests each, with 4 seats down each side.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 your display table plan you may find it easier to split the long tables into 3 areas (i.e. Table 2 becomes Table 1, 2 and 3 and Table 3 becomes Table 4, 5 and 6 – see the numbers in blue) or show it diagrammatically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1" name="Google Shape;51;p1"/>
          <p:cNvGrpSpPr/>
          <p:nvPr/>
        </p:nvGrpSpPr>
        <p:grpSpPr>
          <a:xfrm>
            <a:off x="763001" y="2173487"/>
            <a:ext cx="1031499" cy="2598810"/>
            <a:chOff x="763001" y="2173487"/>
            <a:chExt cx="1031499" cy="2598810"/>
          </a:xfrm>
        </p:grpSpPr>
        <p:grpSp>
          <p:nvGrpSpPr>
            <p:cNvPr id="52" name="Google Shape;52;p1"/>
            <p:cNvGrpSpPr/>
            <p:nvPr/>
          </p:nvGrpSpPr>
          <p:grpSpPr>
            <a:xfrm>
              <a:off x="763001" y="2173487"/>
              <a:ext cx="1031499" cy="2598810"/>
              <a:chOff x="56069" y="17875"/>
              <a:chExt cx="1031497" cy="2598808"/>
            </a:xfrm>
          </p:grpSpPr>
          <p:sp>
            <p:nvSpPr>
              <p:cNvPr id="53" name="Google Shape;53;p1"/>
              <p:cNvSpPr/>
              <p:nvPr/>
            </p:nvSpPr>
            <p:spPr>
              <a:xfrm rot="5400000">
                <a:off x="-295884" y="694825"/>
                <a:ext cx="2060400" cy="706500"/>
              </a:xfrm>
              <a:prstGeom prst="rect">
                <a:avLst/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4546A"/>
                  </a:buClr>
                  <a:buSzPts val="900"/>
                  <a:buFont typeface="Libre Baskerville"/>
                  <a:buNone/>
                </a:pPr>
                <a:r>
                  <a:t/>
                </a:r>
                <a:endParaRPr b="0" i="0" sz="900" u="none" cap="none" strike="noStrike">
                  <a:solidFill>
                    <a:srgbClr val="44546A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54" name="Google Shape;54;p1"/>
              <p:cNvSpPr txBox="1"/>
              <p:nvPr/>
            </p:nvSpPr>
            <p:spPr>
              <a:xfrm rot="5400000">
                <a:off x="-1051231" y="1232483"/>
                <a:ext cx="24915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4546A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44546A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</a:t>
                </a:r>
                <a:r>
                  <a:rPr b="0" i="0" lang="en-US" sz="1200" u="none" cap="none" strike="noStrike">
                    <a:solidFill>
                      <a:srgbClr val="44546A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     </a:t>
                </a:r>
                <a:r>
                  <a:rPr b="1" i="0" lang="en-US" sz="1200" u="none" cap="none" strike="noStrike">
                    <a:solidFill>
                      <a:srgbClr val="44546A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2     3     4    5     6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5" name="Google Shape;55;p1"/>
            <p:cNvSpPr txBox="1"/>
            <p:nvPr/>
          </p:nvSpPr>
          <p:spPr>
            <a:xfrm rot="5400000">
              <a:off x="893188" y="3123047"/>
              <a:ext cx="1154014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Top Table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6" name="Google Shape;56;p1"/>
          <p:cNvSpPr/>
          <p:nvPr/>
        </p:nvSpPr>
        <p:spPr>
          <a:xfrm>
            <a:off x="8031668" y="611463"/>
            <a:ext cx="436282" cy="2276178"/>
          </a:xfrm>
          <a:custGeom>
            <a:rect b="b" l="l" r="r" t="t"/>
            <a:pathLst>
              <a:path extrusionOk="0" h="21600" w="16206">
                <a:moveTo>
                  <a:pt x="14981" y="21600"/>
                </a:moveTo>
                <a:cubicBezTo>
                  <a:pt x="-5394" y="14119"/>
                  <a:pt x="-4986" y="6919"/>
                  <a:pt x="16206" y="0"/>
                </a:cubicBezTo>
              </a:path>
            </a:pathLst>
          </a:custGeom>
          <a:noFill/>
          <a:ln cap="flat" cmpd="sng" w="12700">
            <a:solidFill>
              <a:schemeClr val="accen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6885135" y="299842"/>
            <a:ext cx="1807362" cy="333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Mezzanine floor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8" name="Google Shape;58;p1"/>
          <p:cNvGrpSpPr/>
          <p:nvPr/>
        </p:nvGrpSpPr>
        <p:grpSpPr>
          <a:xfrm>
            <a:off x="2192349" y="3491724"/>
            <a:ext cx="4893071" cy="1448997"/>
            <a:chOff x="2242670" y="3660120"/>
            <a:chExt cx="4893071" cy="1448997"/>
          </a:xfrm>
        </p:grpSpPr>
        <p:cxnSp>
          <p:nvCxnSpPr>
            <p:cNvPr id="59" name="Google Shape;59;p1"/>
            <p:cNvCxnSpPr/>
            <p:nvPr/>
          </p:nvCxnSpPr>
          <p:spPr>
            <a:xfrm>
              <a:off x="3851173" y="3660120"/>
              <a:ext cx="0" cy="14238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0" name="Google Shape;60;p1"/>
            <p:cNvCxnSpPr/>
            <p:nvPr/>
          </p:nvCxnSpPr>
          <p:spPr>
            <a:xfrm>
              <a:off x="5489860" y="3685317"/>
              <a:ext cx="0" cy="14238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grpSp>
          <p:nvGrpSpPr>
            <p:cNvPr id="61" name="Google Shape;61;p1"/>
            <p:cNvGrpSpPr/>
            <p:nvPr/>
          </p:nvGrpSpPr>
          <p:grpSpPr>
            <a:xfrm>
              <a:off x="2242670" y="3715201"/>
              <a:ext cx="4893071" cy="1326045"/>
              <a:chOff x="2242670" y="3715201"/>
              <a:chExt cx="4893071" cy="1326045"/>
            </a:xfrm>
          </p:grpSpPr>
          <p:sp>
            <p:nvSpPr>
              <p:cNvPr id="62" name="Google Shape;62;p1"/>
              <p:cNvSpPr/>
              <p:nvPr/>
            </p:nvSpPr>
            <p:spPr>
              <a:xfrm>
                <a:off x="2242670" y="3999228"/>
                <a:ext cx="4819349" cy="773071"/>
              </a:xfrm>
              <a:prstGeom prst="rect">
                <a:avLst/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4546A"/>
                  </a:buClr>
                  <a:buSzPts val="900"/>
                  <a:buFont typeface="Libre Baskerville"/>
                  <a:buNone/>
                </a:pPr>
                <a:r>
                  <a:t/>
                </a:r>
                <a:endParaRPr b="0" i="0" sz="900" u="none" cap="none" strike="noStrike">
                  <a:solidFill>
                    <a:srgbClr val="44546A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63" name="Google Shape;63;p1"/>
              <p:cNvSpPr txBox="1"/>
              <p:nvPr/>
            </p:nvSpPr>
            <p:spPr>
              <a:xfrm>
                <a:off x="4259618" y="4134460"/>
                <a:ext cx="1154100" cy="3077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r>
                  <a:rPr b="0" i="0" lang="en-US" sz="1400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Table 2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" name="Google Shape;64;p1"/>
              <p:cNvSpPr txBox="1"/>
              <p:nvPr/>
            </p:nvSpPr>
            <p:spPr>
              <a:xfrm>
                <a:off x="2770586" y="4503270"/>
                <a:ext cx="1566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E75B6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2E75B6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" name="Google Shape;65;p1"/>
              <p:cNvSpPr txBox="1"/>
              <p:nvPr/>
            </p:nvSpPr>
            <p:spPr>
              <a:xfrm>
                <a:off x="4591037" y="4495400"/>
                <a:ext cx="1566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E75B6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2E75B6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" name="Google Shape;66;p1"/>
              <p:cNvSpPr txBox="1"/>
              <p:nvPr/>
            </p:nvSpPr>
            <p:spPr>
              <a:xfrm>
                <a:off x="6258842" y="4477630"/>
                <a:ext cx="1566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E75B6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2E75B6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3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67" name="Google Shape;67;p1"/>
              <p:cNvGrpSpPr/>
              <p:nvPr/>
            </p:nvGrpSpPr>
            <p:grpSpPr>
              <a:xfrm>
                <a:off x="2257084" y="4826307"/>
                <a:ext cx="1480888" cy="206993"/>
                <a:chOff x="2257084" y="4826307"/>
                <a:chExt cx="1480888" cy="206993"/>
              </a:xfrm>
            </p:grpSpPr>
            <p:sp>
              <p:nvSpPr>
                <p:cNvPr id="68" name="Google Shape;68;p1"/>
                <p:cNvSpPr/>
                <p:nvPr/>
              </p:nvSpPr>
              <p:spPr>
                <a:xfrm>
                  <a:off x="2257084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</a:t>
                  </a:r>
                  <a:endParaRPr/>
                </a:p>
              </p:txBody>
            </p:sp>
            <p:sp>
              <p:nvSpPr>
                <p:cNvPr id="69" name="Google Shape;69;p1"/>
                <p:cNvSpPr/>
                <p:nvPr/>
              </p:nvSpPr>
              <p:spPr>
                <a:xfrm>
                  <a:off x="2562451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</a:t>
                  </a:r>
                  <a:endParaRPr/>
                </a:p>
              </p:txBody>
            </p:sp>
            <p:sp>
              <p:nvSpPr>
                <p:cNvPr id="70" name="Google Shape;70;p1"/>
                <p:cNvSpPr/>
                <p:nvPr/>
              </p:nvSpPr>
              <p:spPr>
                <a:xfrm>
                  <a:off x="2867817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3</a:t>
                  </a:r>
                  <a:endParaRPr/>
                </a:p>
              </p:txBody>
            </p:sp>
            <p:sp>
              <p:nvSpPr>
                <p:cNvPr id="71" name="Google Shape;71;p1"/>
                <p:cNvSpPr/>
                <p:nvPr/>
              </p:nvSpPr>
              <p:spPr>
                <a:xfrm>
                  <a:off x="3173184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4</a:t>
                  </a:r>
                  <a:endParaRPr/>
                </a:p>
              </p:txBody>
            </p:sp>
            <p:sp>
              <p:nvSpPr>
                <p:cNvPr id="72" name="Google Shape;72;p1"/>
                <p:cNvSpPr/>
                <p:nvPr/>
              </p:nvSpPr>
              <p:spPr>
                <a:xfrm>
                  <a:off x="3473131" y="4826307"/>
                  <a:ext cx="264841" cy="20493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5</a:t>
                  </a:r>
                  <a:endParaRPr/>
                </a:p>
              </p:txBody>
            </p:sp>
          </p:grpSp>
          <p:grpSp>
            <p:nvGrpSpPr>
              <p:cNvPr id="73" name="Google Shape;73;p1"/>
              <p:cNvGrpSpPr/>
              <p:nvPr/>
            </p:nvGrpSpPr>
            <p:grpSpPr>
              <a:xfrm>
                <a:off x="3895770" y="4813546"/>
                <a:ext cx="1613651" cy="227700"/>
                <a:chOff x="2257084" y="4816438"/>
                <a:chExt cx="1613651" cy="227700"/>
              </a:xfrm>
            </p:grpSpPr>
            <p:sp>
              <p:nvSpPr>
                <p:cNvPr id="74" name="Google Shape;74;p1"/>
                <p:cNvSpPr/>
                <p:nvPr/>
              </p:nvSpPr>
              <p:spPr>
                <a:xfrm>
                  <a:off x="2257084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6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75" name="Google Shape;75;p1"/>
                <p:cNvSpPr/>
                <p:nvPr/>
              </p:nvSpPr>
              <p:spPr>
                <a:xfrm>
                  <a:off x="2562451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7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76" name="Google Shape;76;p1"/>
                <p:cNvSpPr/>
                <p:nvPr/>
              </p:nvSpPr>
              <p:spPr>
                <a:xfrm>
                  <a:off x="2867817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8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77" name="Google Shape;77;p1"/>
                <p:cNvSpPr/>
                <p:nvPr/>
              </p:nvSpPr>
              <p:spPr>
                <a:xfrm>
                  <a:off x="3173184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9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78" name="Google Shape;78;p1"/>
                <p:cNvSpPr/>
                <p:nvPr/>
              </p:nvSpPr>
              <p:spPr>
                <a:xfrm>
                  <a:off x="3434535" y="4816438"/>
                  <a:ext cx="436200" cy="227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1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</a:t>
                  </a: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0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</p:grpSp>
          <p:grpSp>
            <p:nvGrpSpPr>
              <p:cNvPr id="79" name="Google Shape;79;p1"/>
              <p:cNvGrpSpPr/>
              <p:nvPr/>
            </p:nvGrpSpPr>
            <p:grpSpPr>
              <a:xfrm>
                <a:off x="5520098" y="4802835"/>
                <a:ext cx="1579212" cy="227571"/>
                <a:chOff x="2267383" y="4826306"/>
                <a:chExt cx="1579212" cy="227571"/>
              </a:xfrm>
            </p:grpSpPr>
            <p:sp>
              <p:nvSpPr>
                <p:cNvPr id="80" name="Google Shape;80;p1"/>
                <p:cNvSpPr/>
                <p:nvPr/>
              </p:nvSpPr>
              <p:spPr>
                <a:xfrm>
                  <a:off x="2267383" y="4851841"/>
                  <a:ext cx="363974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11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1" name="Google Shape;81;p1"/>
                <p:cNvSpPr/>
                <p:nvPr/>
              </p:nvSpPr>
              <p:spPr>
                <a:xfrm>
                  <a:off x="2520868" y="4856893"/>
                  <a:ext cx="387681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12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2" name="Google Shape;82;p1"/>
                <p:cNvSpPr/>
                <p:nvPr/>
              </p:nvSpPr>
              <p:spPr>
                <a:xfrm>
                  <a:off x="2835616" y="4826759"/>
                  <a:ext cx="363974" cy="225509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13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3" name="Google Shape;83;p1"/>
                <p:cNvSpPr/>
                <p:nvPr/>
              </p:nvSpPr>
              <p:spPr>
                <a:xfrm>
                  <a:off x="3159133" y="4852617"/>
                  <a:ext cx="436200" cy="1656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14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4" name="Google Shape;84;p1"/>
                <p:cNvSpPr/>
                <p:nvPr/>
              </p:nvSpPr>
              <p:spPr>
                <a:xfrm>
                  <a:off x="3473131" y="4826306"/>
                  <a:ext cx="373464" cy="2275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15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</p:grpSp>
          <p:grpSp>
            <p:nvGrpSpPr>
              <p:cNvPr id="85" name="Google Shape;85;p1"/>
              <p:cNvGrpSpPr/>
              <p:nvPr/>
            </p:nvGrpSpPr>
            <p:grpSpPr>
              <a:xfrm>
                <a:off x="2248590" y="3715201"/>
                <a:ext cx="1600453" cy="236845"/>
                <a:chOff x="2246985" y="4795844"/>
                <a:chExt cx="1600453" cy="236845"/>
              </a:xfrm>
            </p:grpSpPr>
            <p:sp>
              <p:nvSpPr>
                <p:cNvPr id="86" name="Google Shape;86;p1"/>
                <p:cNvSpPr/>
                <p:nvPr/>
              </p:nvSpPr>
              <p:spPr>
                <a:xfrm>
                  <a:off x="2246985" y="4831158"/>
                  <a:ext cx="363974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16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7" name="Google Shape;87;p1"/>
                <p:cNvSpPr/>
                <p:nvPr/>
              </p:nvSpPr>
              <p:spPr>
                <a:xfrm>
                  <a:off x="2540314" y="4822075"/>
                  <a:ext cx="387681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17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8" name="Google Shape;88;p1"/>
                <p:cNvSpPr/>
                <p:nvPr/>
              </p:nvSpPr>
              <p:spPr>
                <a:xfrm>
                  <a:off x="2836459" y="4795844"/>
                  <a:ext cx="363974" cy="225509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18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9" name="Google Shape;89;p1"/>
                <p:cNvSpPr/>
                <p:nvPr/>
              </p:nvSpPr>
              <p:spPr>
                <a:xfrm>
                  <a:off x="3169765" y="4831164"/>
                  <a:ext cx="436200" cy="1656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19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0" name="Google Shape;90;p1"/>
                <p:cNvSpPr/>
                <p:nvPr/>
              </p:nvSpPr>
              <p:spPr>
                <a:xfrm>
                  <a:off x="3473974" y="4805118"/>
                  <a:ext cx="373464" cy="2275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20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</p:grpSp>
          <p:grpSp>
            <p:nvGrpSpPr>
              <p:cNvPr id="91" name="Google Shape;91;p1"/>
              <p:cNvGrpSpPr/>
              <p:nvPr/>
            </p:nvGrpSpPr>
            <p:grpSpPr>
              <a:xfrm>
                <a:off x="3906619" y="3724210"/>
                <a:ext cx="1589049" cy="227571"/>
                <a:chOff x="2247048" y="4825883"/>
                <a:chExt cx="1589049" cy="227571"/>
              </a:xfrm>
            </p:grpSpPr>
            <p:sp>
              <p:nvSpPr>
                <p:cNvPr id="92" name="Google Shape;92;p1"/>
                <p:cNvSpPr/>
                <p:nvPr/>
              </p:nvSpPr>
              <p:spPr>
                <a:xfrm>
                  <a:off x="2247048" y="4852611"/>
                  <a:ext cx="363974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21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3" name="Google Shape;93;p1"/>
                <p:cNvSpPr/>
                <p:nvPr/>
              </p:nvSpPr>
              <p:spPr>
                <a:xfrm>
                  <a:off x="2498320" y="4856643"/>
                  <a:ext cx="387681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22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4" name="Google Shape;94;p1"/>
                <p:cNvSpPr/>
                <p:nvPr/>
              </p:nvSpPr>
              <p:spPr>
                <a:xfrm>
                  <a:off x="2835616" y="4826759"/>
                  <a:ext cx="363974" cy="225509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23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5" name="Google Shape;95;p1"/>
                <p:cNvSpPr/>
                <p:nvPr/>
              </p:nvSpPr>
              <p:spPr>
                <a:xfrm>
                  <a:off x="3159125" y="4852619"/>
                  <a:ext cx="436200" cy="1656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24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6" name="Google Shape;96;p1"/>
                <p:cNvSpPr/>
                <p:nvPr/>
              </p:nvSpPr>
              <p:spPr>
                <a:xfrm>
                  <a:off x="3462633" y="4825883"/>
                  <a:ext cx="373464" cy="2275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25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</p:grpSp>
          <p:grpSp>
            <p:nvGrpSpPr>
              <p:cNvPr id="97" name="Google Shape;97;p1"/>
              <p:cNvGrpSpPr/>
              <p:nvPr/>
            </p:nvGrpSpPr>
            <p:grpSpPr>
              <a:xfrm>
                <a:off x="5536194" y="3724210"/>
                <a:ext cx="1599547" cy="227571"/>
                <a:chOff x="2247048" y="4826306"/>
                <a:chExt cx="1599547" cy="227571"/>
              </a:xfrm>
            </p:grpSpPr>
            <p:sp>
              <p:nvSpPr>
                <p:cNvPr id="98" name="Google Shape;98;p1"/>
                <p:cNvSpPr/>
                <p:nvPr/>
              </p:nvSpPr>
              <p:spPr>
                <a:xfrm>
                  <a:off x="2247048" y="4852611"/>
                  <a:ext cx="363974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26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9" name="Google Shape;99;p1"/>
                <p:cNvSpPr/>
                <p:nvPr/>
              </p:nvSpPr>
              <p:spPr>
                <a:xfrm>
                  <a:off x="2498320" y="4856643"/>
                  <a:ext cx="387681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27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100" name="Google Shape;100;p1"/>
                <p:cNvSpPr/>
                <p:nvPr/>
              </p:nvSpPr>
              <p:spPr>
                <a:xfrm>
                  <a:off x="2835616" y="4826759"/>
                  <a:ext cx="363974" cy="225509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28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101" name="Google Shape;101;p1"/>
                <p:cNvSpPr/>
                <p:nvPr/>
              </p:nvSpPr>
              <p:spPr>
                <a:xfrm>
                  <a:off x="3159127" y="4852617"/>
                  <a:ext cx="436200" cy="1656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29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102" name="Google Shape;102;p1"/>
                <p:cNvSpPr/>
                <p:nvPr/>
              </p:nvSpPr>
              <p:spPr>
                <a:xfrm>
                  <a:off x="3473131" y="4826306"/>
                  <a:ext cx="373464" cy="2275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30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</p:grpSp>
        </p:grpSp>
      </p:grpSp>
      <p:grpSp>
        <p:nvGrpSpPr>
          <p:cNvPr id="103" name="Google Shape;103;p1"/>
          <p:cNvGrpSpPr/>
          <p:nvPr/>
        </p:nvGrpSpPr>
        <p:grpSpPr>
          <a:xfrm>
            <a:off x="8671361" y="3572225"/>
            <a:ext cx="2060400" cy="1258543"/>
            <a:chOff x="8680860" y="3692266"/>
            <a:chExt cx="2060400" cy="1258543"/>
          </a:xfrm>
        </p:grpSpPr>
        <p:sp>
          <p:nvSpPr>
            <p:cNvPr id="104" name="Google Shape;104;p1"/>
            <p:cNvSpPr/>
            <p:nvPr/>
          </p:nvSpPr>
          <p:spPr>
            <a:xfrm>
              <a:off x="8680860" y="3977155"/>
              <a:ext cx="2060400" cy="706500"/>
            </a:xfrm>
            <a:prstGeom prst="rect">
              <a:avLst/>
            </a:prstGeom>
            <a:noFill/>
            <a:ln cap="flat" cmpd="sng" w="12700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4546A"/>
                </a:buClr>
                <a:buSzPts val="900"/>
                <a:buFont typeface="Libre Baskerville"/>
                <a:buNone/>
              </a:pPr>
              <a:r>
                <a:t/>
              </a:r>
              <a:endParaRPr b="0" i="0" sz="900" u="none" cap="none" strike="noStrike">
                <a:solidFill>
                  <a:srgbClr val="44546A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05" name="Google Shape;105;p1"/>
            <p:cNvSpPr txBox="1"/>
            <p:nvPr/>
          </p:nvSpPr>
          <p:spPr>
            <a:xfrm>
              <a:off x="9339875" y="4061917"/>
              <a:ext cx="1154100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Table 4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"/>
            <p:cNvSpPr txBox="1"/>
            <p:nvPr/>
          </p:nvSpPr>
          <p:spPr>
            <a:xfrm>
              <a:off x="9622422" y="4403963"/>
              <a:ext cx="1566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E75B6"/>
                </a:buClr>
                <a:buSzPts val="1200"/>
                <a:buFont typeface="Arial Rounded"/>
                <a:buNone/>
              </a:pPr>
              <a:r>
                <a:rPr b="1" i="0" lang="en-US" sz="1200" u="none" cap="none" strike="noStrike">
                  <a:solidFill>
                    <a:srgbClr val="2E75B6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87949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endParaRPr/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9100327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</a:t>
              </a:r>
              <a:endParaRPr/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9405693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3</a:t>
              </a:r>
              <a:endParaRPr/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97110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/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10011007" y="4743816"/>
              <a:ext cx="264841" cy="2049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5</a:t>
              </a:r>
              <a:endParaRPr/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10373749" y="47319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6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8705372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9010738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9316105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9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9628050" y="3692266"/>
              <a:ext cx="387600" cy="22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0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10003998" y="3718571"/>
              <a:ext cx="363974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11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10312330" y="3723644"/>
              <a:ext cx="387681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12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</p:grpSp>
      <p:sp>
        <p:nvSpPr>
          <p:cNvPr id="119" name="Google Shape;119;p1"/>
          <p:cNvSpPr txBox="1"/>
          <p:nvPr/>
        </p:nvSpPr>
        <p:spPr>
          <a:xfrm>
            <a:off x="9920080" y="1897214"/>
            <a:ext cx="156600" cy="2769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75B6"/>
              </a:buClr>
              <a:buSzPts val="1200"/>
              <a:buFont typeface="Arial Rounded"/>
              <a:buNone/>
            </a:pPr>
            <a:r>
              <a:rPr b="1" i="0" lang="en-US" sz="1200" u="none" cap="none" strike="noStrike">
                <a:solidFill>
                  <a:srgbClr val="2E75B6"/>
                </a:solidFill>
                <a:latin typeface="Arial Rounded"/>
                <a:ea typeface="Arial Rounded"/>
                <a:cs typeface="Arial Rounded"/>
                <a:sym typeface="Arial Rounded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0" name="Google Shape;120;p1"/>
          <p:cNvGrpSpPr/>
          <p:nvPr/>
        </p:nvGrpSpPr>
        <p:grpSpPr>
          <a:xfrm>
            <a:off x="8466071" y="1882165"/>
            <a:ext cx="2367678" cy="1303238"/>
            <a:chOff x="8466071" y="1882165"/>
            <a:chExt cx="2367678" cy="1303238"/>
          </a:xfrm>
        </p:grpSpPr>
        <p:grpSp>
          <p:nvGrpSpPr>
            <p:cNvPr id="121" name="Google Shape;121;p1"/>
            <p:cNvGrpSpPr/>
            <p:nvPr/>
          </p:nvGrpSpPr>
          <p:grpSpPr>
            <a:xfrm rot="-5400000">
              <a:off x="8998291" y="1349945"/>
              <a:ext cx="1303238" cy="2367678"/>
              <a:chOff x="3954658" y="1876086"/>
              <a:chExt cx="1372390" cy="2518147"/>
            </a:xfrm>
          </p:grpSpPr>
          <p:grpSp>
            <p:nvGrpSpPr>
              <p:cNvPr id="122" name="Google Shape;122;p1"/>
              <p:cNvGrpSpPr/>
              <p:nvPr/>
            </p:nvGrpSpPr>
            <p:grpSpPr>
              <a:xfrm rot="5400000">
                <a:off x="3207649" y="2623095"/>
                <a:ext cx="2458200" cy="964182"/>
                <a:chOff x="3343726" y="5615323"/>
                <a:chExt cx="2458200" cy="964182"/>
              </a:xfrm>
            </p:grpSpPr>
            <p:sp>
              <p:nvSpPr>
                <p:cNvPr id="123" name="Google Shape;123;p1"/>
                <p:cNvSpPr/>
                <p:nvPr/>
              </p:nvSpPr>
              <p:spPr>
                <a:xfrm>
                  <a:off x="3617323" y="5615323"/>
                  <a:ext cx="1865273" cy="555988"/>
                </a:xfrm>
                <a:prstGeom prst="rect">
                  <a:avLst/>
                </a:prstGeom>
                <a:noFill/>
                <a:ln cap="flat" cmpd="sng" w="12700">
                  <a:solidFill>
                    <a:srgbClr val="8DA9DB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i="0" sz="1400" u="none" cap="none" strike="noStrike">
                    <a:solidFill>
                      <a:schemeClr val="lt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endParaRPr>
                </a:p>
              </p:txBody>
            </p:sp>
            <p:sp>
              <p:nvSpPr>
                <p:cNvPr id="124" name="Google Shape;124;p1"/>
                <p:cNvSpPr/>
                <p:nvPr/>
              </p:nvSpPr>
              <p:spPr>
                <a:xfrm>
                  <a:off x="3343726" y="6212305"/>
                  <a:ext cx="2458200" cy="3672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i="0" lang="en-US" sz="1200" u="none" cap="none" strike="noStrike">
                      <a:solidFill>
                        <a:schemeClr val="lt2"/>
                      </a:solidFill>
                    </a:rPr>
                    <a:t>1       2      3        4</a:t>
                  </a:r>
                  <a:r>
                    <a:rPr b="0" i="0" lang="en-US" sz="1200" u="none" cap="none" strike="noStrike">
                      <a:solidFill>
                        <a:schemeClr val="lt2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       </a:t>
                  </a:r>
                  <a:endParaRPr/>
                </a:p>
              </p:txBody>
            </p:sp>
          </p:grpSp>
          <p:sp>
            <p:nvSpPr>
              <p:cNvPr id="125" name="Google Shape;125;p1"/>
              <p:cNvSpPr txBox="1"/>
              <p:nvPr/>
            </p:nvSpPr>
            <p:spPr>
              <a:xfrm rot="5400000">
                <a:off x="4213699" y="2955724"/>
                <a:ext cx="979936" cy="3241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US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Table 5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" name="Google Shape;126;p1"/>
              <p:cNvSpPr/>
              <p:nvPr/>
            </p:nvSpPr>
            <p:spPr>
              <a:xfrm rot="5400000">
                <a:off x="3914287" y="2981472"/>
                <a:ext cx="2458299" cy="36722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0" lang="en-US" sz="1200" u="none" cap="none" strike="noStrike">
                    <a:solidFill>
                      <a:schemeClr val="lt2"/>
                    </a:solidFill>
                  </a:rPr>
                  <a:t>5       6      7       8       </a:t>
                </a:r>
                <a:endParaRPr i="0" sz="1200" u="none" cap="none" strike="noStrike">
                  <a:solidFill>
                    <a:schemeClr val="lt2"/>
                  </a:solidFill>
                </a:endParaRPr>
              </a:p>
            </p:txBody>
          </p:sp>
        </p:grpSp>
        <p:sp>
          <p:nvSpPr>
            <p:cNvPr id="127" name="Google Shape;127;p1"/>
            <p:cNvSpPr txBox="1"/>
            <p:nvPr/>
          </p:nvSpPr>
          <p:spPr>
            <a:xfrm>
              <a:off x="9508901" y="2559010"/>
              <a:ext cx="156600" cy="2769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E75B6"/>
                </a:buClr>
                <a:buSzPts val="1200"/>
                <a:buFont typeface="Arial Rounded"/>
                <a:buNone/>
              </a:pPr>
              <a:r>
                <a:rPr b="1" i="0" lang="en-US" sz="1200" u="none" cap="none" strike="noStrike">
                  <a:solidFill>
                    <a:srgbClr val="2E75B6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8" name="Google Shape;128;p1"/>
          <p:cNvGrpSpPr/>
          <p:nvPr/>
        </p:nvGrpSpPr>
        <p:grpSpPr>
          <a:xfrm>
            <a:off x="8546917" y="525480"/>
            <a:ext cx="2149424" cy="1334760"/>
            <a:chOff x="8546917" y="525480"/>
            <a:chExt cx="2149424" cy="1334760"/>
          </a:xfrm>
        </p:grpSpPr>
        <p:grpSp>
          <p:nvGrpSpPr>
            <p:cNvPr id="129" name="Google Shape;129;p1"/>
            <p:cNvGrpSpPr/>
            <p:nvPr/>
          </p:nvGrpSpPr>
          <p:grpSpPr>
            <a:xfrm rot="-5400000">
              <a:off x="8954249" y="118148"/>
              <a:ext cx="1334760" cy="2149424"/>
              <a:chOff x="3904615" y="1935934"/>
              <a:chExt cx="1422433" cy="2479449"/>
            </a:xfrm>
          </p:grpSpPr>
          <p:grpSp>
            <p:nvGrpSpPr>
              <p:cNvPr id="130" name="Google Shape;130;p1"/>
              <p:cNvGrpSpPr/>
              <p:nvPr/>
            </p:nvGrpSpPr>
            <p:grpSpPr>
              <a:xfrm rot="5400000">
                <a:off x="3182578" y="2679121"/>
                <a:ext cx="2458299" cy="1014225"/>
                <a:chOff x="3424724" y="5615323"/>
                <a:chExt cx="2458299" cy="1014225"/>
              </a:xfrm>
            </p:grpSpPr>
            <p:sp>
              <p:nvSpPr>
                <p:cNvPr id="131" name="Google Shape;131;p1"/>
                <p:cNvSpPr/>
                <p:nvPr/>
              </p:nvSpPr>
              <p:spPr>
                <a:xfrm>
                  <a:off x="3617323" y="5615323"/>
                  <a:ext cx="1865273" cy="555988"/>
                </a:xfrm>
                <a:prstGeom prst="rect">
                  <a:avLst/>
                </a:prstGeom>
                <a:noFill/>
                <a:ln cap="flat" cmpd="sng" w="12700">
                  <a:solidFill>
                    <a:srgbClr val="8DA9DB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i="0" sz="1400" u="none" cap="none" strike="noStrike">
                    <a:solidFill>
                      <a:schemeClr val="lt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endParaRPr>
                </a:p>
              </p:txBody>
            </p:sp>
            <p:sp>
              <p:nvSpPr>
                <p:cNvPr id="132" name="Google Shape;132;p1"/>
                <p:cNvSpPr/>
                <p:nvPr/>
              </p:nvSpPr>
              <p:spPr>
                <a:xfrm>
                  <a:off x="3424724" y="6262326"/>
                  <a:ext cx="2458299" cy="36722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i="0" lang="en-US" sz="1200" u="none" cap="none" strike="noStrike">
                      <a:solidFill>
                        <a:schemeClr val="lt2"/>
                      </a:solidFill>
                    </a:rPr>
                    <a:t>1       2      3        4    </a:t>
                  </a:r>
                  <a:r>
                    <a:rPr b="0" i="0" lang="en-US" sz="1200" u="none" cap="none" strike="noStrike">
                      <a:solidFill>
                        <a:schemeClr val="lt2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   </a:t>
                  </a:r>
                  <a:endParaRPr/>
                </a:p>
              </p:txBody>
            </p:sp>
          </p:grpSp>
          <p:sp>
            <p:nvSpPr>
              <p:cNvPr id="133" name="Google Shape;133;p1"/>
              <p:cNvSpPr txBox="1"/>
              <p:nvPr/>
            </p:nvSpPr>
            <p:spPr>
              <a:xfrm rot="5400000">
                <a:off x="4262253" y="2962624"/>
                <a:ext cx="923881" cy="32799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US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Table 6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4" name="Google Shape;134;p1"/>
              <p:cNvSpPr/>
              <p:nvPr/>
            </p:nvSpPr>
            <p:spPr>
              <a:xfrm rot="5400000">
                <a:off x="3914287" y="2981472"/>
                <a:ext cx="2458299" cy="36722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0" lang="en-US" sz="1200" u="none" cap="none" strike="noStrike">
                    <a:solidFill>
                      <a:schemeClr val="lt2"/>
                    </a:solidFill>
                  </a:rPr>
                  <a:t>5       6      7       8   </a:t>
                </a:r>
                <a:r>
                  <a:rPr b="0" i="0" lang="en-US" sz="1200" u="none" cap="none" strike="noStrike">
                    <a:solidFill>
                      <a:schemeClr val="lt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    </a:t>
                </a:r>
                <a:endParaRPr b="0" i="0" sz="1200" u="none" cap="none" strike="noStrike">
                  <a:solidFill>
                    <a:schemeClr val="lt2"/>
                  </a:solidFill>
                  <a:latin typeface="Arial Black"/>
                  <a:ea typeface="Arial Black"/>
                  <a:cs typeface="Arial Black"/>
                  <a:sym typeface="Arial Black"/>
                </a:endParaRPr>
              </a:p>
            </p:txBody>
          </p:sp>
        </p:grpSp>
        <p:sp>
          <p:nvSpPr>
            <p:cNvPr id="135" name="Google Shape;135;p1"/>
            <p:cNvSpPr txBox="1"/>
            <p:nvPr/>
          </p:nvSpPr>
          <p:spPr>
            <a:xfrm>
              <a:off x="9490019" y="1169909"/>
              <a:ext cx="156600" cy="2769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E75B6"/>
                </a:buClr>
                <a:buSzPts val="1200"/>
                <a:buFont typeface="Arial Rounded"/>
                <a:buNone/>
              </a:pPr>
              <a:r>
                <a:rPr b="1" i="0" lang="en-US" sz="1200" u="none" cap="none" strike="noStrike">
                  <a:solidFill>
                    <a:srgbClr val="2E75B6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9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6" name="Google Shape;136;p1"/>
          <p:cNvGrpSpPr/>
          <p:nvPr/>
        </p:nvGrpSpPr>
        <p:grpSpPr>
          <a:xfrm>
            <a:off x="2294026" y="1318198"/>
            <a:ext cx="4344907" cy="1423850"/>
            <a:chOff x="2199660" y="1296244"/>
            <a:chExt cx="4344907" cy="1423850"/>
          </a:xfrm>
        </p:grpSpPr>
        <p:sp>
          <p:nvSpPr>
            <p:cNvPr id="137" name="Google Shape;137;p1"/>
            <p:cNvSpPr/>
            <p:nvPr/>
          </p:nvSpPr>
          <p:spPr>
            <a:xfrm>
              <a:off x="2215314" y="1669092"/>
              <a:ext cx="4246324" cy="676531"/>
            </a:xfrm>
            <a:prstGeom prst="rect">
              <a:avLst/>
            </a:prstGeom>
            <a:noFill/>
            <a:ln cap="flat" cmpd="sng" w="127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4546A"/>
                </a:buClr>
                <a:buSzPts val="900"/>
                <a:buFont typeface="Libre Baskerville"/>
                <a:buNone/>
              </a:pPr>
              <a:r>
                <a:t/>
              </a:r>
              <a:endParaRPr b="0" i="0" sz="900" u="none" cap="none" strike="noStrike">
                <a:solidFill>
                  <a:srgbClr val="44546A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3525641" y="1418373"/>
              <a:ext cx="363974" cy="225509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4162683" y="1418086"/>
              <a:ext cx="373464" cy="2275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20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5865052" y="1418659"/>
              <a:ext cx="373464" cy="2275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25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grpSp>
          <p:nvGrpSpPr>
            <p:cNvPr id="141" name="Google Shape;141;p1"/>
            <p:cNvGrpSpPr/>
            <p:nvPr/>
          </p:nvGrpSpPr>
          <p:grpSpPr>
            <a:xfrm>
              <a:off x="2199660" y="1296244"/>
              <a:ext cx="4344907" cy="1423850"/>
              <a:chOff x="2198275" y="1316849"/>
              <a:chExt cx="4344907" cy="1423850"/>
            </a:xfrm>
          </p:grpSpPr>
          <p:sp>
            <p:nvSpPr>
              <p:cNvPr id="142" name="Google Shape;142;p1"/>
              <p:cNvSpPr txBox="1"/>
              <p:nvPr/>
            </p:nvSpPr>
            <p:spPr>
              <a:xfrm>
                <a:off x="3827307" y="1758788"/>
                <a:ext cx="896400" cy="3077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r>
                  <a:rPr b="0" i="0" lang="en-US" sz="1400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Table 3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43" name="Google Shape;143;p1"/>
              <p:cNvCxnSpPr/>
              <p:nvPr/>
            </p:nvCxnSpPr>
            <p:spPr>
              <a:xfrm>
                <a:off x="3509010" y="1316899"/>
                <a:ext cx="0" cy="14238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144" name="Google Shape;144;p1"/>
              <p:cNvCxnSpPr/>
              <p:nvPr/>
            </p:nvCxnSpPr>
            <p:spPr>
              <a:xfrm>
                <a:off x="4891560" y="1316849"/>
                <a:ext cx="0" cy="14238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sp>
            <p:nvSpPr>
              <p:cNvPr id="145" name="Google Shape;145;p1"/>
              <p:cNvSpPr txBox="1"/>
              <p:nvPr/>
            </p:nvSpPr>
            <p:spPr>
              <a:xfrm>
                <a:off x="2661906" y="2084473"/>
                <a:ext cx="156712" cy="2692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E75B6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2E75B6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4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Google Shape;146;p1"/>
              <p:cNvSpPr txBox="1"/>
              <p:nvPr/>
            </p:nvSpPr>
            <p:spPr>
              <a:xfrm>
                <a:off x="4076416" y="2104484"/>
                <a:ext cx="156712" cy="2692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E75B6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2E75B6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5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147;p1"/>
              <p:cNvSpPr txBox="1"/>
              <p:nvPr/>
            </p:nvSpPr>
            <p:spPr>
              <a:xfrm>
                <a:off x="5545449" y="2076258"/>
                <a:ext cx="156712" cy="2692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E75B6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2E75B6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6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Google Shape;148;p1"/>
              <p:cNvSpPr/>
              <p:nvPr/>
            </p:nvSpPr>
            <p:spPr>
              <a:xfrm>
                <a:off x="2216559" y="2449706"/>
                <a:ext cx="264841" cy="20493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</a:t>
                </a:r>
                <a:endParaRPr/>
              </a:p>
            </p:txBody>
          </p:sp>
          <p:sp>
            <p:nvSpPr>
              <p:cNvPr id="149" name="Google Shape;149;p1"/>
              <p:cNvSpPr/>
              <p:nvPr/>
            </p:nvSpPr>
            <p:spPr>
              <a:xfrm>
                <a:off x="2521926" y="2449706"/>
                <a:ext cx="264841" cy="20493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</a:t>
                </a:r>
                <a:endParaRPr/>
              </a:p>
            </p:txBody>
          </p:sp>
          <p:sp>
            <p:nvSpPr>
              <p:cNvPr id="150" name="Google Shape;150;p1"/>
              <p:cNvSpPr/>
              <p:nvPr/>
            </p:nvSpPr>
            <p:spPr>
              <a:xfrm>
                <a:off x="2827292" y="2449706"/>
                <a:ext cx="264841" cy="20493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3</a:t>
                </a:r>
                <a:endParaRPr/>
              </a:p>
            </p:txBody>
          </p:sp>
          <p:sp>
            <p:nvSpPr>
              <p:cNvPr id="151" name="Google Shape;151;p1"/>
              <p:cNvSpPr/>
              <p:nvPr/>
            </p:nvSpPr>
            <p:spPr>
              <a:xfrm>
                <a:off x="3132659" y="2449706"/>
                <a:ext cx="264841" cy="20493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4</a:t>
                </a:r>
                <a:endParaRPr/>
              </a:p>
            </p:txBody>
          </p:sp>
          <p:sp>
            <p:nvSpPr>
              <p:cNvPr id="152" name="Google Shape;152;p1"/>
              <p:cNvSpPr/>
              <p:nvPr/>
            </p:nvSpPr>
            <p:spPr>
              <a:xfrm>
                <a:off x="3567708" y="2435427"/>
                <a:ext cx="264841" cy="20493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5</a:t>
                </a:r>
                <a:endParaRPr/>
              </a:p>
            </p:txBody>
          </p:sp>
          <p:sp>
            <p:nvSpPr>
              <p:cNvPr id="153" name="Google Shape;153;p1"/>
              <p:cNvSpPr/>
              <p:nvPr/>
            </p:nvSpPr>
            <p:spPr>
              <a:xfrm>
                <a:off x="3917697" y="2434598"/>
                <a:ext cx="264841" cy="20493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6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54" name="Google Shape;154;p1"/>
              <p:cNvSpPr/>
              <p:nvPr/>
            </p:nvSpPr>
            <p:spPr>
              <a:xfrm>
                <a:off x="4243309" y="2434291"/>
                <a:ext cx="264841" cy="20493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7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55" name="Google Shape;155;p1"/>
              <p:cNvSpPr/>
              <p:nvPr/>
            </p:nvSpPr>
            <p:spPr>
              <a:xfrm>
                <a:off x="4549789" y="2434291"/>
                <a:ext cx="264841" cy="20493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8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56" name="Google Shape;156;p1"/>
              <p:cNvSpPr/>
              <p:nvPr/>
            </p:nvSpPr>
            <p:spPr>
              <a:xfrm>
                <a:off x="4913866" y="2444581"/>
                <a:ext cx="264841" cy="20493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9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57" name="Google Shape;157;p1"/>
              <p:cNvSpPr/>
              <p:nvPr/>
            </p:nvSpPr>
            <p:spPr>
              <a:xfrm>
                <a:off x="5214683" y="2423549"/>
                <a:ext cx="347860" cy="2275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1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</a:t>
                </a: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0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58" name="Google Shape;158;p1"/>
              <p:cNvSpPr/>
              <p:nvPr/>
            </p:nvSpPr>
            <p:spPr>
              <a:xfrm>
                <a:off x="5560958" y="2460265"/>
                <a:ext cx="363974" cy="16574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11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59" name="Google Shape;159;p1"/>
              <p:cNvSpPr/>
              <p:nvPr/>
            </p:nvSpPr>
            <p:spPr>
              <a:xfrm>
                <a:off x="5841912" y="2453886"/>
                <a:ext cx="387681" cy="16574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12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60" name="Google Shape;160;p1"/>
              <p:cNvSpPr/>
              <p:nvPr/>
            </p:nvSpPr>
            <p:spPr>
              <a:xfrm>
                <a:off x="6179208" y="2424002"/>
                <a:ext cx="363974" cy="225509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13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61" name="Google Shape;161;p1"/>
              <p:cNvSpPr/>
              <p:nvPr/>
            </p:nvSpPr>
            <p:spPr>
              <a:xfrm>
                <a:off x="2198275" y="1449351"/>
                <a:ext cx="463500" cy="1656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14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62" name="Google Shape;162;p1"/>
              <p:cNvSpPr/>
              <p:nvPr/>
            </p:nvSpPr>
            <p:spPr>
              <a:xfrm>
                <a:off x="2501572" y="1412262"/>
                <a:ext cx="373464" cy="22757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15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63" name="Google Shape;163;p1"/>
              <p:cNvSpPr/>
              <p:nvPr/>
            </p:nvSpPr>
            <p:spPr>
              <a:xfrm>
                <a:off x="2810164" y="1453500"/>
                <a:ext cx="363974" cy="16574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16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64" name="Google Shape;164;p1"/>
              <p:cNvSpPr/>
              <p:nvPr/>
            </p:nvSpPr>
            <p:spPr>
              <a:xfrm>
                <a:off x="3121329" y="1445409"/>
                <a:ext cx="387681" cy="16574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17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65" name="Google Shape;165;p1"/>
              <p:cNvSpPr/>
              <p:nvPr/>
            </p:nvSpPr>
            <p:spPr>
              <a:xfrm>
                <a:off x="3858949" y="1453676"/>
                <a:ext cx="387600" cy="1656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19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66" name="Google Shape;166;p1"/>
              <p:cNvSpPr/>
              <p:nvPr/>
            </p:nvSpPr>
            <p:spPr>
              <a:xfrm>
                <a:off x="4499133" y="1453500"/>
                <a:ext cx="363974" cy="16574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21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67" name="Google Shape;167;p1"/>
              <p:cNvSpPr/>
              <p:nvPr/>
            </p:nvSpPr>
            <p:spPr>
              <a:xfrm>
                <a:off x="4910808" y="1459458"/>
                <a:ext cx="387681" cy="16574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22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68" name="Google Shape;168;p1"/>
              <p:cNvSpPr/>
              <p:nvPr/>
            </p:nvSpPr>
            <p:spPr>
              <a:xfrm>
                <a:off x="5248104" y="1429574"/>
                <a:ext cx="363974" cy="225509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23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69" name="Google Shape;169;p1"/>
              <p:cNvSpPr/>
              <p:nvPr/>
            </p:nvSpPr>
            <p:spPr>
              <a:xfrm>
                <a:off x="5571599" y="1455426"/>
                <a:ext cx="436200" cy="1656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24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70" name="Google Shape;170;p1"/>
              <p:cNvSpPr/>
              <p:nvPr/>
            </p:nvSpPr>
            <p:spPr>
              <a:xfrm>
                <a:off x="6163557" y="1445409"/>
                <a:ext cx="363974" cy="16574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26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" name="Google Shape;175;p2"/>
          <p:cNvGraphicFramePr/>
          <p:nvPr/>
        </p:nvGraphicFramePr>
        <p:xfrm>
          <a:off x="664413" y="47452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{356FB21A-2280-4659-A76F-2A23EC6A5C1F}</a:tableStyleId>
              </a:tblPr>
              <a:tblGrid>
                <a:gridCol w="560450"/>
                <a:gridCol w="2397175"/>
              </a:tblGrid>
              <a:tr h="42807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Top table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</a:tr>
              <a:tr h="8008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76" name="Google Shape;176;p2"/>
          <p:cNvGraphicFramePr/>
          <p:nvPr/>
        </p:nvGraphicFramePr>
        <p:xfrm>
          <a:off x="3965806" y="46557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{356FB21A-2280-4659-A76F-2A23EC6A5C1F}</a:tableStyleId>
              </a:tblPr>
              <a:tblGrid>
                <a:gridCol w="676275"/>
                <a:gridCol w="2892775"/>
              </a:tblGrid>
              <a:tr h="4767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</a:t>
                      </a:r>
                      <a:r>
                        <a:rPr lang="en-US" sz="1200" u="none" cap="none" strike="noStrike">
                          <a:solidFill>
                            <a:srgbClr val="F53F0E"/>
                          </a:solidFill>
                        </a:rPr>
                        <a:t>4/7 </a:t>
                      </a:r>
                      <a:r>
                        <a:rPr b="1" lang="en-US" sz="1200" u="none" cap="none" strike="noStrike"/>
                        <a:t>(Under the mezzanine)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</a:tr>
              <a:tr h="476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77" name="Google Shape;177;p2"/>
          <p:cNvSpPr txBox="1"/>
          <p:nvPr/>
        </p:nvSpPr>
        <p:spPr>
          <a:xfrm>
            <a:off x="563229" y="4692864"/>
            <a:ext cx="4986300" cy="461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 detail any dietary requirement along with any children, highchairs and booster seats required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78" name="Google Shape;178;p2"/>
          <p:cNvGraphicFramePr/>
          <p:nvPr/>
        </p:nvGraphicFramePr>
        <p:xfrm>
          <a:off x="8259282" y="47452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{356FB21A-2280-4659-A76F-2A23EC6A5C1F}</a:tableStyleId>
              </a:tblPr>
              <a:tblGrid>
                <a:gridCol w="676275"/>
                <a:gridCol w="2892775"/>
              </a:tblGrid>
              <a:tr h="4767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</a:t>
                      </a:r>
                      <a:r>
                        <a:rPr b="0" lang="en-US" sz="1200" u="none" cap="none" strike="noStrike">
                          <a:solidFill>
                            <a:srgbClr val="F53F0E"/>
                          </a:solidFill>
                        </a:rPr>
                        <a:t>5</a:t>
                      </a:r>
                      <a:r>
                        <a:rPr lang="en-US" sz="1200" u="none" cap="none" strike="noStrike">
                          <a:solidFill>
                            <a:srgbClr val="F53F0E"/>
                          </a:solidFill>
                        </a:rPr>
                        <a:t>/8 </a:t>
                      </a:r>
                      <a:r>
                        <a:rPr b="1" lang="en-US" sz="1200" u="none" cap="none" strike="noStrike"/>
                        <a:t>(on the mezzanine floor)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</a:tr>
              <a:tr h="476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79" name="Google Shape;179;p2"/>
          <p:cNvGraphicFramePr/>
          <p:nvPr/>
        </p:nvGraphicFramePr>
        <p:xfrm>
          <a:off x="8259282" y="358033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{356FB21A-2280-4659-A76F-2A23EC6A5C1F}</a:tableStyleId>
              </a:tblPr>
              <a:tblGrid>
                <a:gridCol w="676275"/>
                <a:gridCol w="2892775"/>
              </a:tblGrid>
              <a:tr h="4767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</a:t>
                      </a:r>
                      <a:r>
                        <a:rPr b="0" lang="en-US" sz="1200" u="none" cap="none" strike="noStrike">
                          <a:solidFill>
                            <a:srgbClr val="F53F0E"/>
                          </a:solidFill>
                        </a:rPr>
                        <a:t>6</a:t>
                      </a:r>
                      <a:r>
                        <a:rPr lang="en-US" sz="1200" u="none" cap="none" strike="noStrike">
                          <a:solidFill>
                            <a:srgbClr val="F53F0E"/>
                          </a:solidFill>
                        </a:rPr>
                        <a:t>/9 </a:t>
                      </a:r>
                      <a:r>
                        <a:rPr b="1" lang="en-US" sz="1200" u="none" cap="none" strike="noStrike"/>
                        <a:t>(on the mezzanine floor)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</a:tr>
              <a:tr h="476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" name="Google Shape;184;g175a86dd7e2_0_0"/>
          <p:cNvGraphicFramePr/>
          <p:nvPr/>
        </p:nvGraphicFramePr>
        <p:xfrm>
          <a:off x="711219" y="23067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{356FB21A-2280-4659-A76F-2A23EC6A5C1F}</a:tableStyleId>
              </a:tblPr>
              <a:tblGrid>
                <a:gridCol w="399275"/>
                <a:gridCol w="1707825"/>
                <a:gridCol w="620325"/>
                <a:gridCol w="1982900"/>
              </a:tblGrid>
              <a:tr h="3201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2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405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63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       </a:t>
                      </a:r>
                      <a:r>
                        <a:rPr b="1" lang="en-US" sz="1100" u="none" cap="none" strike="noStrike"/>
                        <a:t>Table 1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BD97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26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100" u="none" cap="none" strike="noStrike"/>
                        <a:t>       Table 2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9D64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48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    </a:t>
                      </a:r>
                      <a:r>
                        <a:rPr b="1" lang="en-US" sz="1100" u="none" cap="none" strike="noStrike"/>
                        <a:t>Table 3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9D64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13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85" name="Google Shape;185;g175a86dd7e2_0_0"/>
          <p:cNvGraphicFramePr/>
          <p:nvPr/>
        </p:nvGraphicFramePr>
        <p:xfrm>
          <a:off x="5760087" y="23067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{6028106F-F334-4ABB-B706-94C2011B14F0}</a:tableStyleId>
              </a:tblPr>
              <a:tblGrid>
                <a:gridCol w="399275"/>
                <a:gridCol w="1707825"/>
                <a:gridCol w="591425"/>
                <a:gridCol w="2011800"/>
              </a:tblGrid>
              <a:tr h="3201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3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405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63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       </a:t>
                      </a:r>
                      <a:r>
                        <a:rPr b="1" lang="en-US" sz="1100" u="none" cap="none" strike="noStrike"/>
                        <a:t>Table 4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BD97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r>
                        <a:rPr lang="en-US" sz="1200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r>
                        <a:rPr lang="en-US" sz="1200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r>
                        <a:rPr lang="en-US" sz="1200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r>
                        <a:rPr lang="en-US" sz="1200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/>
                        <a:t>18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26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100" u="none" cap="none" strike="noStrike"/>
                        <a:t>       Table 5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9D64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/>
                        <a:t>19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48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    </a:t>
                      </a:r>
                      <a:r>
                        <a:rPr b="1" lang="en-US" sz="1100" u="none" cap="none" strike="noStrike"/>
                        <a:t>Table 6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9D64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13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Dodmoor</dc:creator>
</cp:coreProperties>
</file>