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Baskerville"/>
      <p:regular r:id="rId8"/>
      <p:bold r:id="rId9"/>
      <p: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+5Xjwhsda4ZBLxE95c/pgb44N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B683691-FB49-4B66-B11C-A7EC421FE415}">
  <a:tblStyle styleId="{7B683691-FB49-4B66-B11C-A7EC421FE415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LibreBaskerville-italic.fntdata"/><Relationship Id="rId9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ibreBaskervill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75a86dd7e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Google Shape;156;g175a86dd7e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596864" y="482356"/>
            <a:ext cx="526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3602" y="5046740"/>
            <a:ext cx="114243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Trestles with Top table - 74 guests 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4 first, followed by an equal number across Table 2 and 3.  We will even out the place settings along the table so if you have one less on one side of a table there will not be a gap in the settings. If you have any babies requiring a pushchair, we’d recommend placing these guests a the end of the table under the mezzanine.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your display table plan you may find it easier to split the long tables into 3 areas (i.e. Table 2 becomes Table 1, 2 and 3 and Table 3 becomes Table 4, 5 and 6  – see the numbers in blue) or show it diagrammatically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1"/>
          <p:cNvGrpSpPr/>
          <p:nvPr/>
        </p:nvGrpSpPr>
        <p:grpSpPr>
          <a:xfrm>
            <a:off x="763001" y="2173487"/>
            <a:ext cx="1031499" cy="2598810"/>
            <a:chOff x="763001" y="2173487"/>
            <a:chExt cx="1031499" cy="2598810"/>
          </a:xfrm>
        </p:grpSpPr>
        <p:grpSp>
          <p:nvGrpSpPr>
            <p:cNvPr id="52" name="Google Shape;52;p1"/>
            <p:cNvGrpSpPr/>
            <p:nvPr/>
          </p:nvGrpSpPr>
          <p:grpSpPr>
            <a:xfrm>
              <a:off x="763001" y="2173487"/>
              <a:ext cx="1031499" cy="2598810"/>
              <a:chOff x="56069" y="17875"/>
              <a:chExt cx="1031497" cy="2598808"/>
            </a:xfrm>
          </p:grpSpPr>
          <p:sp>
            <p:nvSpPr>
              <p:cNvPr id="53" name="Google Shape;53;p1"/>
              <p:cNvSpPr/>
              <p:nvPr/>
            </p:nvSpPr>
            <p:spPr>
              <a:xfrm rot="5400000">
                <a:off x="-295884" y="694825"/>
                <a:ext cx="2060400" cy="706500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54" name="Google Shape;54;p1"/>
              <p:cNvSpPr txBox="1"/>
              <p:nvPr/>
            </p:nvSpPr>
            <p:spPr>
              <a:xfrm rot="5400000">
                <a:off x="-1051231" y="1232483"/>
                <a:ext cx="24915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44546A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0" i="0" lang="en-US" sz="12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     </a:t>
                </a:r>
                <a:r>
                  <a:rPr b="1" i="0" lang="en-US" sz="1200" u="none" cap="none" strike="noStrike">
                    <a:solidFill>
                      <a:srgbClr val="44546A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2     3     4    5     6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5" name="Google Shape;55;p1"/>
            <p:cNvSpPr txBox="1"/>
            <p:nvPr/>
          </p:nvSpPr>
          <p:spPr>
            <a:xfrm rot="5400000">
              <a:off x="861895" y="3169949"/>
              <a:ext cx="115401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Top Table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8" name="Google Shape;58;p1"/>
          <p:cNvGrpSpPr/>
          <p:nvPr/>
        </p:nvGrpSpPr>
        <p:grpSpPr>
          <a:xfrm>
            <a:off x="2206166" y="3483051"/>
            <a:ext cx="4893071" cy="1448997"/>
            <a:chOff x="2242670" y="3660120"/>
            <a:chExt cx="4893071" cy="1448997"/>
          </a:xfrm>
        </p:grpSpPr>
        <p:cxnSp>
          <p:nvCxnSpPr>
            <p:cNvPr id="59" name="Google Shape;59;p1"/>
            <p:cNvCxnSpPr/>
            <p:nvPr/>
          </p:nvCxnSpPr>
          <p:spPr>
            <a:xfrm>
              <a:off x="3851173" y="3660120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0" name="Google Shape;60;p1"/>
            <p:cNvCxnSpPr/>
            <p:nvPr/>
          </p:nvCxnSpPr>
          <p:spPr>
            <a:xfrm>
              <a:off x="5489860" y="3685317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61" name="Google Shape;61;p1"/>
            <p:cNvGrpSpPr/>
            <p:nvPr/>
          </p:nvGrpSpPr>
          <p:grpSpPr>
            <a:xfrm>
              <a:off x="2242670" y="3715201"/>
              <a:ext cx="4893071" cy="1318099"/>
              <a:chOff x="2242670" y="3715201"/>
              <a:chExt cx="4893071" cy="1318099"/>
            </a:xfrm>
          </p:grpSpPr>
          <p:sp>
            <p:nvSpPr>
              <p:cNvPr id="62" name="Google Shape;62;p1"/>
              <p:cNvSpPr/>
              <p:nvPr/>
            </p:nvSpPr>
            <p:spPr>
              <a:xfrm>
                <a:off x="2242670" y="3999228"/>
                <a:ext cx="4819349" cy="77307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63" name="Google Shape;63;p1"/>
              <p:cNvSpPr txBox="1"/>
              <p:nvPr/>
            </p:nvSpPr>
            <p:spPr>
              <a:xfrm>
                <a:off x="4312655" y="4178726"/>
                <a:ext cx="1154100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Table 2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"/>
              <p:cNvSpPr txBox="1"/>
              <p:nvPr/>
            </p:nvSpPr>
            <p:spPr>
              <a:xfrm>
                <a:off x="2770586" y="450327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"/>
              <p:cNvSpPr txBox="1"/>
              <p:nvPr/>
            </p:nvSpPr>
            <p:spPr>
              <a:xfrm>
                <a:off x="4591037" y="449540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"/>
              <p:cNvSpPr txBox="1"/>
              <p:nvPr/>
            </p:nvSpPr>
            <p:spPr>
              <a:xfrm>
                <a:off x="6258842" y="447763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3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7" name="Google Shape;67;p1"/>
              <p:cNvGrpSpPr/>
              <p:nvPr/>
            </p:nvGrpSpPr>
            <p:grpSpPr>
              <a:xfrm>
                <a:off x="2257084" y="4826307"/>
                <a:ext cx="1480888" cy="206993"/>
                <a:chOff x="2257084" y="4826307"/>
                <a:chExt cx="1480888" cy="206993"/>
              </a:xfrm>
            </p:grpSpPr>
            <p:sp>
              <p:nvSpPr>
                <p:cNvPr id="68" name="Google Shape;68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endParaRPr/>
                </a:p>
              </p:txBody>
            </p:sp>
            <p:sp>
              <p:nvSpPr>
                <p:cNvPr id="69" name="Google Shape;69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</a:t>
                  </a:r>
                  <a:endParaRPr/>
                </a:p>
              </p:txBody>
            </p:sp>
            <p:sp>
              <p:nvSpPr>
                <p:cNvPr id="70" name="Google Shape;70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</a:t>
                  </a:r>
                  <a:endParaRPr/>
                </a:p>
              </p:txBody>
            </p:sp>
            <p:sp>
              <p:nvSpPr>
                <p:cNvPr id="71" name="Google Shape;71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4</a:t>
                  </a:r>
                  <a:endParaRPr/>
                </a:p>
              </p:txBody>
            </p:sp>
            <p:sp>
              <p:nvSpPr>
                <p:cNvPr id="72" name="Google Shape;72;p1"/>
                <p:cNvSpPr/>
                <p:nvPr/>
              </p:nvSpPr>
              <p:spPr>
                <a:xfrm>
                  <a:off x="3473131" y="4826307"/>
                  <a:ext cx="264841" cy="2049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5</a:t>
                  </a:r>
                  <a:endParaRPr/>
                </a:p>
              </p:txBody>
            </p:sp>
          </p:grpSp>
          <p:grpSp>
            <p:nvGrpSpPr>
              <p:cNvPr id="73" name="Google Shape;73;p1"/>
              <p:cNvGrpSpPr/>
              <p:nvPr/>
            </p:nvGrpSpPr>
            <p:grpSpPr>
              <a:xfrm>
                <a:off x="3895770" y="4802844"/>
                <a:ext cx="1664233" cy="227700"/>
                <a:chOff x="2257084" y="4805736"/>
                <a:chExt cx="1664233" cy="227700"/>
              </a:xfrm>
            </p:grpSpPr>
            <p:sp>
              <p:nvSpPr>
                <p:cNvPr id="74" name="Google Shape;74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5" name="Google Shape;75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6" name="Google Shape;76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7" name="Google Shape;77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8" name="Google Shape;78;p1"/>
                <p:cNvSpPr/>
                <p:nvPr/>
              </p:nvSpPr>
              <p:spPr>
                <a:xfrm>
                  <a:off x="3485117" y="4805736"/>
                  <a:ext cx="436200" cy="227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1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79" name="Google Shape;79;p1"/>
              <p:cNvGrpSpPr/>
              <p:nvPr/>
            </p:nvGrpSpPr>
            <p:grpSpPr>
              <a:xfrm>
                <a:off x="5499763" y="4802835"/>
                <a:ext cx="1599547" cy="227571"/>
                <a:chOff x="2247048" y="4826306"/>
                <a:chExt cx="1599547" cy="227571"/>
              </a:xfrm>
            </p:grpSpPr>
            <p:sp>
              <p:nvSpPr>
                <p:cNvPr id="80" name="Google Shape;80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1" name="Google Shape;81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2" name="Google Shape;82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3" name="Google Shape;83;p1"/>
                <p:cNvSpPr/>
                <p:nvPr/>
              </p:nvSpPr>
              <p:spPr>
                <a:xfrm>
                  <a:off x="3159112" y="4852615"/>
                  <a:ext cx="4362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4" name="Google Shape;84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85" name="Google Shape;85;p1"/>
              <p:cNvGrpSpPr/>
              <p:nvPr/>
            </p:nvGrpSpPr>
            <p:grpSpPr>
              <a:xfrm>
                <a:off x="2291038" y="3715201"/>
                <a:ext cx="1558005" cy="236845"/>
                <a:chOff x="2289433" y="4795844"/>
                <a:chExt cx="1558005" cy="236845"/>
              </a:xfrm>
            </p:grpSpPr>
            <p:sp>
              <p:nvSpPr>
                <p:cNvPr id="86" name="Google Shape;86;p1"/>
                <p:cNvSpPr/>
                <p:nvPr/>
              </p:nvSpPr>
              <p:spPr>
                <a:xfrm>
                  <a:off x="2289433" y="4831158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7" name="Google Shape;87;p1"/>
                <p:cNvSpPr/>
                <p:nvPr/>
              </p:nvSpPr>
              <p:spPr>
                <a:xfrm>
                  <a:off x="2540314" y="4822075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8" name="Google Shape;88;p1"/>
                <p:cNvSpPr/>
                <p:nvPr/>
              </p:nvSpPr>
              <p:spPr>
                <a:xfrm>
                  <a:off x="2836459" y="4795844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9" name="Google Shape;89;p1"/>
                <p:cNvSpPr/>
                <p:nvPr/>
              </p:nvSpPr>
              <p:spPr>
                <a:xfrm>
                  <a:off x="3169774" y="4831162"/>
                  <a:ext cx="4362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0" name="Google Shape;90;p1"/>
                <p:cNvSpPr/>
                <p:nvPr/>
              </p:nvSpPr>
              <p:spPr>
                <a:xfrm>
                  <a:off x="3473974" y="4805118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1" name="Google Shape;91;p1"/>
              <p:cNvGrpSpPr/>
              <p:nvPr/>
            </p:nvGrpSpPr>
            <p:grpSpPr>
              <a:xfrm>
                <a:off x="3906619" y="3724210"/>
                <a:ext cx="1589049" cy="227571"/>
                <a:chOff x="2247048" y="4825883"/>
                <a:chExt cx="1589049" cy="227571"/>
              </a:xfrm>
            </p:grpSpPr>
            <p:sp>
              <p:nvSpPr>
                <p:cNvPr id="92" name="Google Shape;92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3" name="Google Shape;93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4" name="Google Shape;94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5" name="Google Shape;95;p1"/>
                <p:cNvSpPr/>
                <p:nvPr/>
              </p:nvSpPr>
              <p:spPr>
                <a:xfrm>
                  <a:off x="3159105" y="4852617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6" name="Google Shape;96;p1"/>
                <p:cNvSpPr/>
                <p:nvPr/>
              </p:nvSpPr>
              <p:spPr>
                <a:xfrm>
                  <a:off x="3462633" y="4825883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7" name="Google Shape;97;p1"/>
              <p:cNvGrpSpPr/>
              <p:nvPr/>
            </p:nvGrpSpPr>
            <p:grpSpPr>
              <a:xfrm>
                <a:off x="5536194" y="3724210"/>
                <a:ext cx="1599547" cy="227571"/>
                <a:chOff x="2247048" y="4826306"/>
                <a:chExt cx="1599547" cy="227571"/>
              </a:xfrm>
            </p:grpSpPr>
            <p:sp>
              <p:nvSpPr>
                <p:cNvPr id="98" name="Google Shape;98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9" name="Google Shape;99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0" name="Google Shape;100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1" name="Google Shape;101;p1"/>
                <p:cNvSpPr/>
                <p:nvPr/>
              </p:nvSpPr>
              <p:spPr>
                <a:xfrm>
                  <a:off x="3159104" y="4852615"/>
                  <a:ext cx="436200" cy="1659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2" name="Google Shape;102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</p:grpSp>
      </p:grpSp>
      <p:grpSp>
        <p:nvGrpSpPr>
          <p:cNvPr id="103" name="Google Shape;103;p1"/>
          <p:cNvGrpSpPr/>
          <p:nvPr/>
        </p:nvGrpSpPr>
        <p:grpSpPr>
          <a:xfrm>
            <a:off x="2220580" y="1358775"/>
            <a:ext cx="4327868" cy="1435576"/>
            <a:chOff x="2185481" y="1316899"/>
            <a:chExt cx="4327868" cy="1435576"/>
          </a:xfrm>
        </p:grpSpPr>
        <p:sp>
          <p:nvSpPr>
            <p:cNvPr id="104" name="Google Shape;104;p1"/>
            <p:cNvSpPr txBox="1"/>
            <p:nvPr/>
          </p:nvSpPr>
          <p:spPr>
            <a:xfrm>
              <a:off x="3815562" y="1779698"/>
              <a:ext cx="8964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5" name="Google Shape;105;p1"/>
            <p:cNvCxnSpPr/>
            <p:nvPr/>
          </p:nvCxnSpPr>
          <p:spPr>
            <a:xfrm>
              <a:off x="3509010" y="1316899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06" name="Google Shape;106;p1"/>
            <p:cNvSpPr txBox="1"/>
            <p:nvPr/>
          </p:nvSpPr>
          <p:spPr>
            <a:xfrm>
              <a:off x="2661906" y="2116943"/>
              <a:ext cx="156712" cy="269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4013182" y="2135636"/>
              <a:ext cx="156712" cy="269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2205475" y="245073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521314" y="245073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858933" y="2452497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144031" y="244549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567292" y="2434211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916473" y="2445731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4241052" y="244549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599548" y="2435375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2189126" y="1470199"/>
              <a:ext cx="436200" cy="165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14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2512251" y="1433184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15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2822403" y="1474850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3101967" y="1467252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525971" y="1439497"/>
              <a:ext cx="363974" cy="22550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3880450" y="1457224"/>
              <a:ext cx="436200" cy="16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4171524" y="1429912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4489630" y="1464789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grpSp>
          <p:nvGrpSpPr>
            <p:cNvPr id="124" name="Google Shape;124;p1"/>
            <p:cNvGrpSpPr/>
            <p:nvPr/>
          </p:nvGrpSpPr>
          <p:grpSpPr>
            <a:xfrm>
              <a:off x="2185481" y="1328675"/>
              <a:ext cx="4327868" cy="1423800"/>
              <a:chOff x="2215314" y="1316849"/>
              <a:chExt cx="4327868" cy="1423800"/>
            </a:xfrm>
          </p:grpSpPr>
          <p:sp>
            <p:nvSpPr>
              <p:cNvPr id="125" name="Google Shape;125;p1"/>
              <p:cNvSpPr/>
              <p:nvPr/>
            </p:nvSpPr>
            <p:spPr>
              <a:xfrm>
                <a:off x="2215314" y="1669092"/>
                <a:ext cx="4246324" cy="67653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cxnSp>
            <p:nvCxnSpPr>
              <p:cNvPr id="126" name="Google Shape;126;p1"/>
              <p:cNvCxnSpPr/>
              <p:nvPr/>
            </p:nvCxnSpPr>
            <p:spPr>
              <a:xfrm>
                <a:off x="4891560" y="1316849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27" name="Google Shape;127;p1"/>
              <p:cNvSpPr txBox="1"/>
              <p:nvPr/>
            </p:nvSpPr>
            <p:spPr>
              <a:xfrm>
                <a:off x="5545449" y="2076258"/>
                <a:ext cx="156712" cy="269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1"/>
              <p:cNvSpPr/>
              <p:nvPr/>
            </p:nvSpPr>
            <p:spPr>
              <a:xfrm>
                <a:off x="4934736" y="2433667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9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29" name="Google Shape;129;p1"/>
              <p:cNvSpPr/>
              <p:nvPr/>
            </p:nvSpPr>
            <p:spPr>
              <a:xfrm>
                <a:off x="5214684" y="2423548"/>
                <a:ext cx="387600" cy="2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1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0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>
                <a:off x="5560958" y="2460265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11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>
                <a:off x="5841912" y="2453886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>
                <a:off x="6179208" y="2424002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>
                <a:off x="4910808" y="1459458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>
                <a:off x="5248104" y="1429574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>
                <a:off x="5571609" y="1455423"/>
                <a:ext cx="436200" cy="16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24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>
                <a:off x="5865052" y="1418659"/>
                <a:ext cx="373464" cy="2275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25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>
                <a:off x="6163557" y="1445409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</p:grpSp>
      </p:grpSp>
      <p:grpSp>
        <p:nvGrpSpPr>
          <p:cNvPr id="138" name="Google Shape;138;p1"/>
          <p:cNvGrpSpPr/>
          <p:nvPr/>
        </p:nvGrpSpPr>
        <p:grpSpPr>
          <a:xfrm>
            <a:off x="8726925" y="3532250"/>
            <a:ext cx="2060400" cy="1258539"/>
            <a:chOff x="8680860" y="3692270"/>
            <a:chExt cx="2060400" cy="1258539"/>
          </a:xfrm>
        </p:grpSpPr>
        <p:sp>
          <p:nvSpPr>
            <p:cNvPr id="139" name="Google Shape;139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40" name="Google Shape;140;p1"/>
            <p:cNvSpPr txBox="1"/>
            <p:nvPr/>
          </p:nvSpPr>
          <p:spPr>
            <a:xfrm>
              <a:off x="9326901" y="4049806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4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 txBox="1"/>
            <p:nvPr/>
          </p:nvSpPr>
          <p:spPr>
            <a:xfrm>
              <a:off x="9622422" y="4403963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9628035" y="3692270"/>
              <a:ext cx="3639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g175a86dd7e2_0_0"/>
          <p:cNvGraphicFramePr/>
          <p:nvPr/>
        </p:nvGraphicFramePr>
        <p:xfrm>
          <a:off x="2564564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{7B683691-FB49-4B66-B11C-A7EC421FE415}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2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1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2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3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9" name="Google Shape;159;g175a86dd7e2_0_0"/>
          <p:cNvGraphicFramePr/>
          <p:nvPr/>
        </p:nvGraphicFramePr>
        <p:xfrm>
          <a:off x="7359012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{7B683691-FB49-4B66-B11C-A7EC421FE415}</a:tableStyleId>
              </a:tblPr>
              <a:tblGrid>
                <a:gridCol w="399275"/>
                <a:gridCol w="1707825"/>
                <a:gridCol w="591425"/>
                <a:gridCol w="20118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3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4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5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6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0" name="Google Shape;160;g175a86dd7e2_0_0"/>
          <p:cNvGraphicFramePr/>
          <p:nvPr/>
        </p:nvGraphicFramePr>
        <p:xfrm>
          <a:off x="94592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{7B683691-FB49-4B66-B11C-A7EC421FE415}</a:tableStyleId>
              </a:tblPr>
              <a:tblGrid>
                <a:gridCol w="452100"/>
                <a:gridCol w="1933750"/>
              </a:tblGrid>
              <a:tr h="4879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Top table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66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1" name="Google Shape;161;g175a86dd7e2_0_0"/>
          <p:cNvSpPr txBox="1"/>
          <p:nvPr/>
        </p:nvSpPr>
        <p:spPr>
          <a:xfrm>
            <a:off x="0" y="4512078"/>
            <a:ext cx="2396359" cy="8309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