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Ko9vjwpwMccMasZZRCg6EFM3g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C7711A7-06A1-4A99-AA9D-D698C23EB21E}">
  <a:tblStyle styleId="{AC7711A7-06A1-4A99-AA9D-D698C23EB21E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Black-regular.fntdata"/><Relationship Id="rId10" Type="http://schemas.openxmlformats.org/officeDocument/2006/relationships/font" Target="fonts/LibreBaskerville-italic.fntdata"/><Relationship Id="rId12" Type="http://customschemas.google.com/relationships/presentationmetadata" Target="meta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273033" y="5037073"/>
            <a:ext cx="11424300" cy="12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Split trestles with 16 guests on the mezzanine-80 guests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5 first, followed by an equal number across the other 4 tables.  We will even out the place settings along the table so if you have one less on one side of a table there will not be a gap in the settings. If you have any babies requiring a pushchair, we’d recommend placing these guests a the end of the table under the mezzanine. The tables on the mezzanine can seat up to 8 guests each with 4 chairs down each side 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763063" y="1971687"/>
            <a:ext cx="1017699" cy="2674035"/>
            <a:chOff x="763001" y="2098262"/>
            <a:chExt cx="1017699" cy="2674035"/>
          </a:xfrm>
        </p:grpSpPr>
        <p:grpSp>
          <p:nvGrpSpPr>
            <p:cNvPr id="48" name="Google Shape;48;p1"/>
            <p:cNvGrpSpPr/>
            <p:nvPr/>
          </p:nvGrpSpPr>
          <p:grpSpPr>
            <a:xfrm>
              <a:off x="763001" y="2098262"/>
              <a:ext cx="1017699" cy="2674035"/>
              <a:chOff x="56069" y="-57350"/>
              <a:chExt cx="1017697" cy="2674033"/>
            </a:xfrm>
          </p:grpSpPr>
          <p:sp>
            <p:nvSpPr>
              <p:cNvPr id="49" name="Google Shape;49;p1"/>
              <p:cNvSpPr/>
              <p:nvPr/>
            </p:nvSpPr>
            <p:spPr>
              <a:xfrm rot="5400000">
                <a:off x="-309684" y="619600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0" name="Google Shape;50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i="0" lang="en-US" sz="1200" u="none" cap="none" strike="noStrike">
                    <a:solidFill>
                      <a:schemeClr val="dk1"/>
                    </a:solidFill>
                  </a:rPr>
                  <a:t>1     2     3     4    5     6</a:t>
                </a:r>
                <a:endParaRPr i="0" sz="1400" u="none" cap="none" strike="noStrike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51" name="Google Shape;51;p1"/>
            <p:cNvSpPr txBox="1"/>
            <p:nvPr/>
          </p:nvSpPr>
          <p:spPr>
            <a:xfrm rot="5400000">
              <a:off x="861895" y="3169949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oogle Shape;54;p1"/>
          <p:cNvGrpSpPr/>
          <p:nvPr/>
        </p:nvGrpSpPr>
        <p:grpSpPr>
          <a:xfrm>
            <a:off x="2402730" y="3346325"/>
            <a:ext cx="2060400" cy="1258536"/>
            <a:chOff x="8680860" y="3692273"/>
            <a:chExt cx="2060400" cy="1258536"/>
          </a:xfrm>
        </p:grpSpPr>
        <p:sp>
          <p:nvSpPr>
            <p:cNvPr id="55" name="Google Shape;55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628026" y="3692273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5046791" y="1328900"/>
            <a:ext cx="1709434" cy="1196326"/>
            <a:chOff x="8680860" y="3754483"/>
            <a:chExt cx="1709434" cy="1196326"/>
          </a:xfrm>
        </p:grpSpPr>
        <p:sp>
          <p:nvSpPr>
            <p:cNvPr id="70" name="Google Shape;70;p1"/>
            <p:cNvSpPr/>
            <p:nvPr/>
          </p:nvSpPr>
          <p:spPr>
            <a:xfrm>
              <a:off x="8680860" y="3977155"/>
              <a:ext cx="1667178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1" name="Google Shape;71;p1"/>
            <p:cNvSpPr txBox="1"/>
            <p:nvPr/>
          </p:nvSpPr>
          <p:spPr>
            <a:xfrm>
              <a:off x="9193938" y="4081704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9000749" y="3766332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9336789" y="3777116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9642156" y="3777116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9954094" y="3754483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8690494" y="379143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/>
            </a:p>
          </p:txBody>
        </p:sp>
      </p:grpSp>
      <p:grpSp>
        <p:nvGrpSpPr>
          <p:cNvPr id="82" name="Google Shape;82;p1"/>
          <p:cNvGrpSpPr/>
          <p:nvPr/>
        </p:nvGrpSpPr>
        <p:grpSpPr>
          <a:xfrm>
            <a:off x="5085097" y="3344250"/>
            <a:ext cx="2060400" cy="1258548"/>
            <a:chOff x="8680860" y="3692261"/>
            <a:chExt cx="2060400" cy="1258548"/>
          </a:xfrm>
        </p:grpSpPr>
        <p:sp>
          <p:nvSpPr>
            <p:cNvPr id="83" name="Google Shape;83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84" name="Google Shape;84;p1"/>
            <p:cNvSpPr txBox="1"/>
            <p:nvPr/>
          </p:nvSpPr>
          <p:spPr>
            <a:xfrm>
              <a:off x="9345634" y="4143943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2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628037" y="3692261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8532823" y="3313650"/>
            <a:ext cx="2060400" cy="1258543"/>
            <a:chOff x="8680860" y="3692266"/>
            <a:chExt cx="2060400" cy="1258543"/>
          </a:xfrm>
        </p:grpSpPr>
        <p:sp>
          <p:nvSpPr>
            <p:cNvPr id="98" name="Google Shape;98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5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628036" y="3692266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2353000" y="1304775"/>
            <a:ext cx="2060400" cy="1258533"/>
            <a:chOff x="8680860" y="3692276"/>
            <a:chExt cx="2060400" cy="1258533"/>
          </a:xfrm>
        </p:grpSpPr>
        <p:sp>
          <p:nvSpPr>
            <p:cNvPr id="113" name="Google Shape;113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9628034" y="3692276"/>
              <a:ext cx="3876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8650514" y="461149"/>
            <a:ext cx="2311407" cy="1292673"/>
            <a:chOff x="8460482" y="1923200"/>
            <a:chExt cx="2311407" cy="1292673"/>
          </a:xfrm>
        </p:grpSpPr>
        <p:grpSp>
          <p:nvGrpSpPr>
            <p:cNvPr id="128" name="Google Shape;128;p1"/>
            <p:cNvGrpSpPr/>
            <p:nvPr/>
          </p:nvGrpSpPr>
          <p:grpSpPr>
            <a:xfrm rot="-5400000">
              <a:off x="8969849" y="1413833"/>
              <a:ext cx="1292673" cy="2311407"/>
              <a:chOff x="3922569" y="1870143"/>
              <a:chExt cx="1361264" cy="2458300"/>
            </a:xfrm>
          </p:grpSpPr>
          <p:grpSp>
            <p:nvGrpSpPr>
              <p:cNvPr id="129" name="Google Shape;129;p1"/>
              <p:cNvGrpSpPr/>
              <p:nvPr/>
            </p:nvGrpSpPr>
            <p:grpSpPr>
              <a:xfrm rot="5400000">
                <a:off x="3191555" y="2601157"/>
                <a:ext cx="2458299" cy="996271"/>
                <a:chOff x="3337783" y="5615323"/>
                <a:chExt cx="2458299" cy="996271"/>
              </a:xfrm>
            </p:grpSpPr>
            <p:sp>
              <p:nvSpPr>
                <p:cNvPr id="130" name="Google Shape;130;p1"/>
                <p:cNvSpPr/>
                <p:nvPr/>
              </p:nvSpPr>
              <p:spPr>
                <a:xfrm>
                  <a:off x="3617323" y="5615323"/>
                  <a:ext cx="1865273" cy="55598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400" u="none" cap="none" strike="noStrike">
                    <a:solidFill>
                      <a:schemeClr val="lt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31" name="Google Shape;131;p1"/>
                <p:cNvSpPr/>
                <p:nvPr/>
              </p:nvSpPr>
              <p:spPr>
                <a:xfrm>
                  <a:off x="3337783" y="6244371"/>
                  <a:ext cx="2458299" cy="36722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100" u="none" cap="none" strike="noStrike">
                      <a:solidFill>
                        <a:schemeClr val="lt2"/>
                      </a:solidFill>
                    </a:rPr>
                    <a:t>1       2      3        4  </a:t>
                  </a:r>
                  <a:r>
                    <a:rPr b="0" i="0" lang="en-US" sz="11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</a:t>
                  </a:r>
                  <a:endParaRPr/>
                </a:p>
              </p:txBody>
            </p:sp>
          </p:grpSp>
          <p:sp>
            <p:nvSpPr>
              <p:cNvPr id="132" name="Google Shape;132;p1"/>
              <p:cNvSpPr txBox="1"/>
              <p:nvPr/>
            </p:nvSpPr>
            <p:spPr>
              <a:xfrm rot="5400000">
                <a:off x="4213699" y="2955724"/>
                <a:ext cx="979936" cy="324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7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 rot="5400000">
                <a:off x="3871072" y="291568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100" u="none" cap="none" strike="noStrike">
                    <a:solidFill>
                      <a:schemeClr val="lt2"/>
                    </a:solidFill>
                  </a:rPr>
                  <a:t>5       6      7       8 </a:t>
                </a:r>
                <a:r>
                  <a:rPr b="0" i="0" lang="en-US" sz="11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   </a:t>
                </a:r>
                <a:endParaRPr b="0" i="0" sz="11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134" name="Google Shape;134;p1"/>
            <p:cNvSpPr txBox="1"/>
            <p:nvPr/>
          </p:nvSpPr>
          <p:spPr>
            <a:xfrm>
              <a:off x="9508901" y="2559010"/>
              <a:ext cx="1566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" name="Google Shape;135;p1"/>
          <p:cNvGrpSpPr/>
          <p:nvPr/>
        </p:nvGrpSpPr>
        <p:grpSpPr>
          <a:xfrm>
            <a:off x="8650513" y="1662305"/>
            <a:ext cx="2311407" cy="1292673"/>
            <a:chOff x="8460482" y="1923200"/>
            <a:chExt cx="2311407" cy="1292673"/>
          </a:xfrm>
        </p:grpSpPr>
        <p:grpSp>
          <p:nvGrpSpPr>
            <p:cNvPr id="136" name="Google Shape;136;p1"/>
            <p:cNvGrpSpPr/>
            <p:nvPr/>
          </p:nvGrpSpPr>
          <p:grpSpPr>
            <a:xfrm rot="-5400000">
              <a:off x="8969849" y="1413833"/>
              <a:ext cx="1292673" cy="2311407"/>
              <a:chOff x="3922569" y="1870143"/>
              <a:chExt cx="1361264" cy="2458300"/>
            </a:xfrm>
          </p:grpSpPr>
          <p:grpSp>
            <p:nvGrpSpPr>
              <p:cNvPr id="137" name="Google Shape;137;p1"/>
              <p:cNvGrpSpPr/>
              <p:nvPr/>
            </p:nvGrpSpPr>
            <p:grpSpPr>
              <a:xfrm rot="5400000">
                <a:off x="3191555" y="2601157"/>
                <a:ext cx="2458299" cy="996271"/>
                <a:chOff x="3337783" y="5615323"/>
                <a:chExt cx="2458299" cy="996271"/>
              </a:xfrm>
            </p:grpSpPr>
            <p:sp>
              <p:nvSpPr>
                <p:cNvPr id="138" name="Google Shape;138;p1"/>
                <p:cNvSpPr/>
                <p:nvPr/>
              </p:nvSpPr>
              <p:spPr>
                <a:xfrm>
                  <a:off x="3617323" y="5615323"/>
                  <a:ext cx="1865273" cy="55598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400" u="none" cap="none" strike="noStrike">
                    <a:solidFill>
                      <a:schemeClr val="lt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39" name="Google Shape;139;p1"/>
                <p:cNvSpPr/>
                <p:nvPr/>
              </p:nvSpPr>
              <p:spPr>
                <a:xfrm>
                  <a:off x="3337783" y="6244371"/>
                  <a:ext cx="2458299" cy="36722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100" u="none" cap="none" strike="noStrike">
                      <a:solidFill>
                        <a:schemeClr val="lt2"/>
                      </a:solidFill>
                    </a:rPr>
                    <a:t>1       2      3        4</a:t>
                  </a:r>
                  <a:r>
                    <a:rPr b="0" i="0" lang="en-US" sz="11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 </a:t>
                  </a:r>
                  <a:endParaRPr/>
                </a:p>
              </p:txBody>
            </p:sp>
          </p:grpSp>
          <p:sp>
            <p:nvSpPr>
              <p:cNvPr id="140" name="Google Shape;140;p1"/>
              <p:cNvSpPr txBox="1"/>
              <p:nvPr/>
            </p:nvSpPr>
            <p:spPr>
              <a:xfrm rot="5400000">
                <a:off x="4213699" y="2955724"/>
                <a:ext cx="979936" cy="324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1"/>
              <p:cNvSpPr/>
              <p:nvPr/>
            </p:nvSpPr>
            <p:spPr>
              <a:xfrm rot="5400000">
                <a:off x="3871072" y="291568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100" u="none" cap="none" strike="noStrike">
                    <a:solidFill>
                      <a:schemeClr val="lt2"/>
                    </a:solidFill>
                  </a:rPr>
                  <a:t>5       6      7       8 </a:t>
                </a:r>
                <a:r>
                  <a:rPr b="0" i="0" lang="en-US" sz="11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   </a:t>
                </a:r>
                <a:endParaRPr b="0" i="0" sz="11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142" name="Google Shape;142;p1"/>
            <p:cNvSpPr txBox="1"/>
            <p:nvPr/>
          </p:nvSpPr>
          <p:spPr>
            <a:xfrm>
              <a:off x="9508901" y="2559010"/>
              <a:ext cx="1566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13"/>
          <p:cNvGraphicFramePr/>
          <p:nvPr/>
        </p:nvGraphicFramePr>
        <p:xfrm>
          <a:off x="483477" y="1718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499900"/>
                <a:gridCol w="2138200"/>
              </a:tblGrid>
              <a:tr h="3161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13"/>
          <p:cNvSpPr txBox="1"/>
          <p:nvPr/>
        </p:nvSpPr>
        <p:spPr>
          <a:xfrm>
            <a:off x="8471339" y="4698573"/>
            <a:ext cx="2396359" cy="83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9" name="Google Shape;149;p13"/>
          <p:cNvGraphicFramePr/>
          <p:nvPr/>
        </p:nvGraphicFramePr>
        <p:xfrm>
          <a:off x="3997857" y="909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54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1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0" name="Google Shape;150;p13"/>
          <p:cNvGraphicFramePr/>
          <p:nvPr/>
        </p:nvGraphicFramePr>
        <p:xfrm>
          <a:off x="3997857" y="24440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289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2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48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1" name="Google Shape;151;p13"/>
          <p:cNvGraphicFramePr/>
          <p:nvPr/>
        </p:nvGraphicFramePr>
        <p:xfrm>
          <a:off x="8221706" y="24513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413475"/>
                <a:gridCol w="1500550"/>
                <a:gridCol w="427175"/>
                <a:gridCol w="1511500"/>
              </a:tblGrid>
              <a:tr h="2600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4 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96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2" name="Google Shape;152;p13"/>
          <p:cNvGraphicFramePr/>
          <p:nvPr/>
        </p:nvGraphicFramePr>
        <p:xfrm>
          <a:off x="3997857" y="45885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359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5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59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3" name="Google Shape;153;p13"/>
          <p:cNvGraphicFramePr/>
          <p:nvPr/>
        </p:nvGraphicFramePr>
        <p:xfrm>
          <a:off x="8221706" y="983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413475"/>
                <a:gridCol w="1500550"/>
                <a:gridCol w="427175"/>
                <a:gridCol w="1511500"/>
              </a:tblGrid>
              <a:tr h="254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3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4" name="Google Shape;154;p13"/>
          <p:cNvGraphicFramePr/>
          <p:nvPr/>
        </p:nvGraphicFramePr>
        <p:xfrm>
          <a:off x="121504" y="284846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396775"/>
                <a:gridCol w="1439925"/>
                <a:gridCol w="409900"/>
                <a:gridCol w="1450425"/>
              </a:tblGrid>
              <a:tr h="2401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6 (on the mezzanine) details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56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5" name="Google Shape;155;p13"/>
          <p:cNvGraphicFramePr/>
          <p:nvPr/>
        </p:nvGraphicFramePr>
        <p:xfrm>
          <a:off x="121503" y="47122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{AC7711A7-06A1-4A99-AA9D-D698C23EB21E}</a:tableStyleId>
              </a:tblPr>
              <a:tblGrid>
                <a:gridCol w="396775"/>
                <a:gridCol w="1439925"/>
                <a:gridCol w="409900"/>
                <a:gridCol w="1450425"/>
              </a:tblGrid>
              <a:tr h="2401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7 (on the mezzanine) details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56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