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6858000" cx="12192000"/>
  <p:notesSz cx="6858000" cy="9144000"/>
  <p:embeddedFontLst>
    <p:embeddedFont>
      <p:font typeface="Libre Baskerville"/>
      <p:regular r:id="rId9"/>
      <p:bold r:id="rId10"/>
      <p:italic r:id="rId11"/>
    </p:embeddedFont>
    <p:embeddedFont>
      <p:font typeface="Arial Black"/>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jX/KWLNEaXUcJ6VW0J3LMja+ox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DE0C061-AC09-4D63-9DB7-60A16CB9417A}">
  <a:tblStyle styleId="{2DE0C061-AC09-4D63-9DB7-60A16CB9417A}" styleName="Table_0">
    <a:wholeTbl>
      <a:tcTxStyle b="off"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FFFFFF"/>
          </a:solidFill>
        </a:fill>
      </a:tcStyle>
    </a:band2H>
    <a:band1V>
      <a:tcTxStyle b="off" i="off"/>
    </a:band1V>
    <a:band2V>
      <a:tcTxStyle b="off" i="off"/>
    </a:band2V>
    <a:lastCol>
      <a:tcTxStyle b="off" i="off"/>
    </a:lastCol>
    <a:firstCol>
      <a:tcTxStyle b="on" i="off">
        <a:font>
          <a:latin typeface="Calibri"/>
          <a:ea typeface="Calibri"/>
          <a:cs typeface="Calibri"/>
        </a:font>
        <a:srgbClr val="000000"/>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firstCol>
    <a:lastRow>
      <a:tcTxStyle b="on"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50800">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n" i="off">
        <a:font>
          <a:latin typeface="Calibri"/>
          <a:ea typeface="Calibri"/>
          <a:cs typeface="Calibri"/>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5"/>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LibreBaskerville-italic.fntdata"/><Relationship Id="rId10" Type="http://schemas.openxmlformats.org/officeDocument/2006/relationships/font" Target="fonts/LibreBaskerville-bold.fntdata"/><Relationship Id="rId13" Type="http://customschemas.google.com/relationships/presentationmetadata" Target="metadata"/><Relationship Id="rId12" Type="http://schemas.openxmlformats.org/officeDocument/2006/relationships/font" Target="fonts/ArialBlack-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LibreBaskervill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75a86dd7e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4" name="Google Shape;184;g175a86dd7e2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0" name="Google Shape;19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title"/>
          </p:nvPr>
        </p:nvSpPr>
        <p:spPr>
          <a:xfrm>
            <a:off x="1524000" y="1122362"/>
            <a:ext cx="9144000" cy="2387601"/>
          </a:xfrm>
          <a:prstGeom prst="rect">
            <a:avLst/>
          </a:prstGeom>
          <a:noFill/>
          <a:ln>
            <a:noFill/>
          </a:ln>
        </p:spPr>
        <p:txBody>
          <a:bodyPr anchorCtr="0" anchor="b" bIns="45700" lIns="45700" spcFirstLastPara="1" rIns="45700" wrap="square" tIns="45700">
            <a:normAutofit/>
          </a:bodyPr>
          <a:lstStyle>
            <a:lvl1pPr lvl="0" algn="ctr">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1" name="Google Shape;11;p4"/>
          <p:cNvSpPr txBox="1"/>
          <p:nvPr>
            <p:ph idx="1" type="body"/>
          </p:nvPr>
        </p:nvSpPr>
        <p:spPr>
          <a:xfrm>
            <a:off x="1524000" y="3602037"/>
            <a:ext cx="9144000" cy="1655763"/>
          </a:xfrm>
          <a:prstGeom prst="rect">
            <a:avLst/>
          </a:prstGeom>
          <a:noFill/>
          <a:ln>
            <a:noFill/>
          </a:ln>
        </p:spPr>
        <p:txBody>
          <a:bodyPr anchorCtr="0" anchor="t" bIns="45700" lIns="45700" spcFirstLastPara="1" rIns="45700" wrap="square" tIns="45700">
            <a:normAutofit/>
          </a:bodyPr>
          <a:lstStyle>
            <a:lvl1pPr indent="-228600" lvl="0" marL="457200" algn="ctr">
              <a:lnSpc>
                <a:spcPct val="90000"/>
              </a:lnSpc>
              <a:spcBef>
                <a:spcPts val="1000"/>
              </a:spcBef>
              <a:spcAft>
                <a:spcPts val="0"/>
              </a:spcAft>
              <a:buClr>
                <a:srgbClr val="000000"/>
              </a:buClr>
              <a:buSzPts val="2400"/>
              <a:buFont typeface="Calibri"/>
              <a:buNone/>
              <a:defRPr sz="2400"/>
            </a:lvl1pPr>
            <a:lvl2pPr indent="-228600" lvl="1" marL="914400" algn="ctr">
              <a:lnSpc>
                <a:spcPct val="90000"/>
              </a:lnSpc>
              <a:spcBef>
                <a:spcPts val="1000"/>
              </a:spcBef>
              <a:spcAft>
                <a:spcPts val="0"/>
              </a:spcAft>
              <a:buClr>
                <a:srgbClr val="000000"/>
              </a:buClr>
              <a:buSzPts val="2400"/>
              <a:buFont typeface="Calibri"/>
              <a:buNone/>
              <a:defRPr sz="2400"/>
            </a:lvl2pPr>
            <a:lvl3pPr indent="-228600" lvl="2" marL="1371600" algn="ctr">
              <a:lnSpc>
                <a:spcPct val="90000"/>
              </a:lnSpc>
              <a:spcBef>
                <a:spcPts val="1000"/>
              </a:spcBef>
              <a:spcAft>
                <a:spcPts val="0"/>
              </a:spcAft>
              <a:buClr>
                <a:srgbClr val="000000"/>
              </a:buClr>
              <a:buSzPts val="2400"/>
              <a:buFont typeface="Calibri"/>
              <a:buNone/>
              <a:defRPr sz="2400"/>
            </a:lvl3pPr>
            <a:lvl4pPr indent="-228600" lvl="3" marL="1828800" algn="ctr">
              <a:lnSpc>
                <a:spcPct val="90000"/>
              </a:lnSpc>
              <a:spcBef>
                <a:spcPts val="1000"/>
              </a:spcBef>
              <a:spcAft>
                <a:spcPts val="0"/>
              </a:spcAft>
              <a:buClr>
                <a:srgbClr val="000000"/>
              </a:buClr>
              <a:buSzPts val="2400"/>
              <a:buFont typeface="Calibri"/>
              <a:buNone/>
              <a:defRPr sz="2400"/>
            </a:lvl4pPr>
            <a:lvl5pPr indent="-228600" lvl="4" marL="2286000" algn="ctr">
              <a:lnSpc>
                <a:spcPct val="90000"/>
              </a:lnSpc>
              <a:spcBef>
                <a:spcPts val="1000"/>
              </a:spcBef>
              <a:spcAft>
                <a:spcPts val="0"/>
              </a:spcAft>
              <a:buClr>
                <a:srgbClr val="000000"/>
              </a:buClr>
              <a:buSzPts val="2400"/>
              <a:buFont typeface="Calibri"/>
              <a:buNone/>
              <a:defRPr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2" name="Google Shape;12;p4"/>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5" name="Google Shape;15;p5"/>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6" name="Google Shape;16;p5"/>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6"/>
          <p:cNvSpPr txBox="1"/>
          <p:nvPr>
            <p:ph type="title"/>
          </p:nvPr>
        </p:nvSpPr>
        <p:spPr>
          <a:xfrm>
            <a:off x="831850" y="1709738"/>
            <a:ext cx="10515600" cy="2852737"/>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9" name="Google Shape;19;p6"/>
          <p:cNvSpPr txBox="1"/>
          <p:nvPr>
            <p:ph idx="1" type="body"/>
          </p:nvPr>
        </p:nvSpPr>
        <p:spPr>
          <a:xfrm>
            <a:off x="831850" y="4589462"/>
            <a:ext cx="10515600" cy="15001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888888"/>
              </a:buClr>
              <a:buSzPts val="2400"/>
              <a:buFont typeface="Calibri"/>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Calibri"/>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Calibri"/>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Calibri"/>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Calibri"/>
              <a:buNone/>
              <a:defRPr sz="2400">
                <a:solidFill>
                  <a:srgbClr val="888888"/>
                </a:solidFill>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0" name="Google Shape;20;p6"/>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3" name="Google Shape;23;p7"/>
          <p:cNvSpPr txBox="1"/>
          <p:nvPr>
            <p:ph idx="1" type="body"/>
          </p:nvPr>
        </p:nvSpPr>
        <p:spPr>
          <a:xfrm>
            <a:off x="838200" y="1825625"/>
            <a:ext cx="5181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4" name="Google Shape;24;p7"/>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5" name="Shape 25"/>
        <p:cNvGrpSpPr/>
        <p:nvPr/>
      </p:nvGrpSpPr>
      <p:grpSpPr>
        <a:xfrm>
          <a:off x="0" y="0"/>
          <a:ext cx="0" cy="0"/>
          <a:chOff x="0" y="0"/>
          <a:chExt cx="0" cy="0"/>
        </a:xfrm>
      </p:grpSpPr>
      <p:sp>
        <p:nvSpPr>
          <p:cNvPr id="26" name="Google Shape;26;p8"/>
          <p:cNvSpPr txBox="1"/>
          <p:nvPr>
            <p:ph type="title"/>
          </p:nvPr>
        </p:nvSpPr>
        <p:spPr>
          <a:xfrm>
            <a:off x="839787" y="365125"/>
            <a:ext cx="10515601"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7" name="Google Shape;27;p8"/>
          <p:cNvSpPr txBox="1"/>
          <p:nvPr>
            <p:ph idx="1" type="body"/>
          </p:nvPr>
        </p:nvSpPr>
        <p:spPr>
          <a:xfrm>
            <a:off x="839787" y="1681163"/>
            <a:ext cx="5157789" cy="823913"/>
          </a:xfrm>
          <a:prstGeom prst="rect">
            <a:avLst/>
          </a:prstGeom>
          <a:noFill/>
          <a:ln>
            <a:noFill/>
          </a:ln>
        </p:spPr>
        <p:txBody>
          <a:bodyPr anchorCtr="0" anchor="b"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2400"/>
              <a:buFont typeface="Calibri"/>
              <a:buNone/>
              <a:defRPr b="1" sz="2400"/>
            </a:lvl1pPr>
            <a:lvl2pPr indent="-228600" lvl="1" marL="914400" algn="l">
              <a:lnSpc>
                <a:spcPct val="90000"/>
              </a:lnSpc>
              <a:spcBef>
                <a:spcPts val="1000"/>
              </a:spcBef>
              <a:spcAft>
                <a:spcPts val="0"/>
              </a:spcAft>
              <a:buClr>
                <a:srgbClr val="000000"/>
              </a:buClr>
              <a:buSzPts val="2400"/>
              <a:buFont typeface="Calibri"/>
              <a:buNone/>
              <a:defRPr b="1" sz="2400"/>
            </a:lvl2pPr>
            <a:lvl3pPr indent="-228600" lvl="2" marL="1371600" algn="l">
              <a:lnSpc>
                <a:spcPct val="90000"/>
              </a:lnSpc>
              <a:spcBef>
                <a:spcPts val="1000"/>
              </a:spcBef>
              <a:spcAft>
                <a:spcPts val="0"/>
              </a:spcAft>
              <a:buClr>
                <a:srgbClr val="000000"/>
              </a:buClr>
              <a:buSzPts val="2400"/>
              <a:buFont typeface="Calibri"/>
              <a:buNone/>
              <a:defRPr b="1" sz="2400"/>
            </a:lvl3pPr>
            <a:lvl4pPr indent="-228600" lvl="3" marL="1828800" algn="l">
              <a:lnSpc>
                <a:spcPct val="90000"/>
              </a:lnSpc>
              <a:spcBef>
                <a:spcPts val="1000"/>
              </a:spcBef>
              <a:spcAft>
                <a:spcPts val="0"/>
              </a:spcAft>
              <a:buClr>
                <a:srgbClr val="000000"/>
              </a:buClr>
              <a:buSzPts val="2400"/>
              <a:buFont typeface="Calibri"/>
              <a:buNone/>
              <a:defRPr b="1" sz="2400"/>
            </a:lvl4pPr>
            <a:lvl5pPr indent="-228600" lvl="4" marL="2286000" algn="l">
              <a:lnSpc>
                <a:spcPct val="90000"/>
              </a:lnSpc>
              <a:spcBef>
                <a:spcPts val="1000"/>
              </a:spcBef>
              <a:spcAft>
                <a:spcPts val="0"/>
              </a:spcAft>
              <a:buClr>
                <a:srgbClr val="000000"/>
              </a:buClr>
              <a:buSzPts val="2400"/>
              <a:buFont typeface="Calibri"/>
              <a:buNone/>
              <a:defRPr b="1"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8" name="Google Shape;28;p8"/>
          <p:cNvSpPr txBox="1"/>
          <p:nvPr>
            <p:ph idx="2" type="body"/>
          </p:nvPr>
        </p:nvSpPr>
        <p:spPr>
          <a:xfrm>
            <a:off x="6172200" y="1681163"/>
            <a:ext cx="5183188" cy="823913"/>
          </a:xfrm>
          <a:prstGeom prst="rect">
            <a:avLst/>
          </a:prstGeom>
          <a:noFill/>
          <a:ln>
            <a:noFill/>
          </a:ln>
        </p:spPr>
        <p:txBody>
          <a:bodyPr anchorCtr="0" anchor="b"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9" name="Google Shape;29;p8"/>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9"/>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2" name="Google Shape;32;p9"/>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3" name="Shape 33"/>
        <p:cNvGrpSpPr/>
        <p:nvPr/>
      </p:nvGrpSpPr>
      <p:grpSpPr>
        <a:xfrm>
          <a:off x="0" y="0"/>
          <a:ext cx="0" cy="0"/>
          <a:chOff x="0" y="0"/>
          <a:chExt cx="0" cy="0"/>
        </a:xfrm>
      </p:grpSpPr>
      <p:sp>
        <p:nvSpPr>
          <p:cNvPr id="34" name="Google Shape;34;p10"/>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5" name="Shape 35"/>
        <p:cNvGrpSpPr/>
        <p:nvPr/>
      </p:nvGrpSpPr>
      <p:grpSpPr>
        <a:xfrm>
          <a:off x="0" y="0"/>
          <a:ext cx="0" cy="0"/>
          <a:chOff x="0" y="0"/>
          <a:chExt cx="0" cy="0"/>
        </a:xfrm>
      </p:grpSpPr>
      <p:sp>
        <p:nvSpPr>
          <p:cNvPr id="36" name="Google Shape;36;p11"/>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7" name="Google Shape;37;p11"/>
          <p:cNvSpPr txBox="1"/>
          <p:nvPr>
            <p:ph idx="1" type="body"/>
          </p:nvPr>
        </p:nvSpPr>
        <p:spPr>
          <a:xfrm>
            <a:off x="5183187" y="987425"/>
            <a:ext cx="6172201" cy="4873625"/>
          </a:xfrm>
          <a:prstGeom prst="rect">
            <a:avLst/>
          </a:prstGeom>
          <a:noFill/>
          <a:ln>
            <a:noFill/>
          </a:ln>
        </p:spPr>
        <p:txBody>
          <a:bodyPr anchorCtr="0" anchor="t" bIns="45700" lIns="45700" spcFirstLastPara="1" rIns="45700" wrap="square" tIns="45700">
            <a:normAutofit/>
          </a:bodyPr>
          <a:lstStyle>
            <a:lvl1pPr indent="-431800" lvl="0" marL="457200" algn="l">
              <a:lnSpc>
                <a:spcPct val="90000"/>
              </a:lnSpc>
              <a:spcBef>
                <a:spcPts val="1000"/>
              </a:spcBef>
              <a:spcAft>
                <a:spcPts val="0"/>
              </a:spcAft>
              <a:buClr>
                <a:srgbClr val="000000"/>
              </a:buClr>
              <a:buSzPts val="3200"/>
              <a:buChar char="•"/>
              <a:defRPr sz="3200"/>
            </a:lvl1pPr>
            <a:lvl2pPr indent="-431800" lvl="1" marL="914400" algn="l">
              <a:lnSpc>
                <a:spcPct val="90000"/>
              </a:lnSpc>
              <a:spcBef>
                <a:spcPts val="1000"/>
              </a:spcBef>
              <a:spcAft>
                <a:spcPts val="0"/>
              </a:spcAft>
              <a:buClr>
                <a:srgbClr val="000000"/>
              </a:buClr>
              <a:buSzPts val="3200"/>
              <a:buChar char="•"/>
              <a:defRPr sz="3200"/>
            </a:lvl2pPr>
            <a:lvl3pPr indent="-431800" lvl="2" marL="1371600" algn="l">
              <a:lnSpc>
                <a:spcPct val="90000"/>
              </a:lnSpc>
              <a:spcBef>
                <a:spcPts val="1000"/>
              </a:spcBef>
              <a:spcAft>
                <a:spcPts val="0"/>
              </a:spcAft>
              <a:buClr>
                <a:srgbClr val="000000"/>
              </a:buClr>
              <a:buSzPts val="3200"/>
              <a:buChar char="•"/>
              <a:defRPr sz="3200"/>
            </a:lvl3pPr>
            <a:lvl4pPr indent="-431800" lvl="3" marL="1828800" algn="l">
              <a:lnSpc>
                <a:spcPct val="90000"/>
              </a:lnSpc>
              <a:spcBef>
                <a:spcPts val="1000"/>
              </a:spcBef>
              <a:spcAft>
                <a:spcPts val="0"/>
              </a:spcAft>
              <a:buClr>
                <a:srgbClr val="000000"/>
              </a:buClr>
              <a:buSzPts val="3200"/>
              <a:buChar char="•"/>
              <a:defRPr sz="3200"/>
            </a:lvl4pPr>
            <a:lvl5pPr indent="-431800" lvl="4" marL="2286000" algn="l">
              <a:lnSpc>
                <a:spcPct val="90000"/>
              </a:lnSpc>
              <a:spcBef>
                <a:spcPts val="1000"/>
              </a:spcBef>
              <a:spcAft>
                <a:spcPts val="0"/>
              </a:spcAft>
              <a:buClr>
                <a:srgbClr val="000000"/>
              </a:buClr>
              <a:buSzPts val="3200"/>
              <a:buChar char="•"/>
              <a:defRPr sz="32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8" name="Google Shape;38;p11"/>
          <p:cNvSpPr txBox="1"/>
          <p:nvPr>
            <p:ph idx="2" type="body"/>
          </p:nvPr>
        </p:nvSpPr>
        <p:spPr>
          <a:xfrm>
            <a:off x="839787" y="2057400"/>
            <a:ext cx="3932238" cy="381158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9" name="Google Shape;39;p11"/>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0" name="Shape 40"/>
        <p:cNvGrpSpPr/>
        <p:nvPr/>
      </p:nvGrpSpPr>
      <p:grpSpPr>
        <a:xfrm>
          <a:off x="0" y="0"/>
          <a:ext cx="0" cy="0"/>
          <a:chOff x="0" y="0"/>
          <a:chExt cx="0" cy="0"/>
        </a:xfrm>
      </p:grpSpPr>
      <p:sp>
        <p:nvSpPr>
          <p:cNvPr id="41" name="Google Shape;41;p12"/>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2" name="Google Shape;42;p12"/>
          <p:cNvSpPr/>
          <p:nvPr>
            <p:ph idx="2" type="pic"/>
          </p:nvPr>
        </p:nvSpPr>
        <p:spPr>
          <a:xfrm>
            <a:off x="5183187" y="987425"/>
            <a:ext cx="6172201" cy="4873625"/>
          </a:xfrm>
          <a:prstGeom prst="rect">
            <a:avLst/>
          </a:prstGeom>
          <a:noFill/>
          <a:ln>
            <a:noFill/>
          </a:ln>
        </p:spPr>
      </p:sp>
      <p:sp>
        <p:nvSpPr>
          <p:cNvPr id="43" name="Google Shape;43;p12"/>
          <p:cNvSpPr txBox="1"/>
          <p:nvPr>
            <p:ph idx="1" type="body"/>
          </p:nvPr>
        </p:nvSpPr>
        <p:spPr>
          <a:xfrm>
            <a:off x="839787" y="2057400"/>
            <a:ext cx="3932239" cy="38115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1600"/>
              <a:buFont typeface="Calibri"/>
              <a:buNone/>
              <a:defRPr sz="1600"/>
            </a:lvl1pPr>
            <a:lvl2pPr indent="-228600" lvl="1" marL="914400" algn="l">
              <a:lnSpc>
                <a:spcPct val="90000"/>
              </a:lnSpc>
              <a:spcBef>
                <a:spcPts val="1000"/>
              </a:spcBef>
              <a:spcAft>
                <a:spcPts val="0"/>
              </a:spcAft>
              <a:buClr>
                <a:srgbClr val="000000"/>
              </a:buClr>
              <a:buSzPts val="1600"/>
              <a:buFont typeface="Calibri"/>
              <a:buNone/>
              <a:defRPr sz="1600"/>
            </a:lvl2pPr>
            <a:lvl3pPr indent="-228600" lvl="2" marL="1371600" algn="l">
              <a:lnSpc>
                <a:spcPct val="90000"/>
              </a:lnSpc>
              <a:spcBef>
                <a:spcPts val="1000"/>
              </a:spcBef>
              <a:spcAft>
                <a:spcPts val="0"/>
              </a:spcAft>
              <a:buClr>
                <a:srgbClr val="000000"/>
              </a:buClr>
              <a:buSzPts val="1600"/>
              <a:buFont typeface="Calibri"/>
              <a:buNone/>
              <a:defRPr sz="1600"/>
            </a:lvl3pPr>
            <a:lvl4pPr indent="-228600" lvl="3" marL="1828800" algn="l">
              <a:lnSpc>
                <a:spcPct val="90000"/>
              </a:lnSpc>
              <a:spcBef>
                <a:spcPts val="1000"/>
              </a:spcBef>
              <a:spcAft>
                <a:spcPts val="0"/>
              </a:spcAft>
              <a:buClr>
                <a:srgbClr val="000000"/>
              </a:buClr>
              <a:buSzPts val="1600"/>
              <a:buFont typeface="Calibri"/>
              <a:buNone/>
              <a:defRPr sz="1600"/>
            </a:lvl4pPr>
            <a:lvl5pPr indent="-228600" lvl="4" marL="2286000" algn="l">
              <a:lnSpc>
                <a:spcPct val="90000"/>
              </a:lnSpc>
              <a:spcBef>
                <a:spcPts val="1000"/>
              </a:spcBef>
              <a:spcAft>
                <a:spcPts val="0"/>
              </a:spcAft>
              <a:buClr>
                <a:srgbClr val="000000"/>
              </a:buClr>
              <a:buSzPts val="1600"/>
              <a:buFont typeface="Calibri"/>
              <a:buNone/>
              <a:defRPr sz="16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4" name="Google Shape;44;p12"/>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9pPr>
          </a:lstStyle>
          <a:p/>
        </p:txBody>
      </p:sp>
      <p:sp>
        <p:nvSpPr>
          <p:cNvPr id="8" name="Google Shape;8;p3"/>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
          <p:cNvSpPr txBox="1"/>
          <p:nvPr/>
        </p:nvSpPr>
        <p:spPr>
          <a:xfrm>
            <a:off x="596864" y="482356"/>
            <a:ext cx="5260695" cy="36929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Name of couple and wedding date </a:t>
            </a:r>
            <a:endParaRPr b="0" i="0" sz="1400" u="none" cap="none" strike="noStrike">
              <a:solidFill>
                <a:srgbClr val="000000"/>
              </a:solidFill>
              <a:latin typeface="Arial"/>
              <a:ea typeface="Arial"/>
              <a:cs typeface="Arial"/>
              <a:sym typeface="Arial"/>
            </a:endParaRPr>
          </a:p>
        </p:txBody>
      </p:sp>
      <p:sp>
        <p:nvSpPr>
          <p:cNvPr id="50" name="Google Shape;50;p1"/>
          <p:cNvSpPr txBox="1"/>
          <p:nvPr/>
        </p:nvSpPr>
        <p:spPr>
          <a:xfrm>
            <a:off x="323602" y="5046740"/>
            <a:ext cx="11424300" cy="1754700"/>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Trestles with a square table on the mezzanine- 94 guests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Calibri"/>
              <a:buNone/>
            </a:pPr>
            <a:r>
              <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This diagram shows the maximum number of seats on each table, if you have a lower number of guests we would recommend removing 2 guests from Table 4 first, followed by an equal number across Table 2 and 3.  We will even out the place settings along the table so if you have one less on one side of a table there will not be a gap in the settings. If you have any babies requiring a pushchair, we’d recommend placing these guests a the end of the table under the mezzanine. The square table on the mezzanine floor can seat up to 14 guests seating three guests on either end and four guests down each side.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For your display table plan you may find it easier to split the long tables into 3 areas (i.e. Table </a:t>
            </a:r>
            <a:r>
              <a:rPr lang="en-US" sz="1200">
                <a:latin typeface="Calibri"/>
                <a:ea typeface="Calibri"/>
                <a:cs typeface="Calibri"/>
                <a:sym typeface="Calibri"/>
              </a:rPr>
              <a:t>1 </a:t>
            </a:r>
            <a:r>
              <a:rPr b="0" i="0" lang="en-US" sz="1200" u="none" cap="none" strike="noStrike">
                <a:solidFill>
                  <a:srgbClr val="000000"/>
                </a:solidFill>
                <a:latin typeface="Calibri"/>
                <a:ea typeface="Calibri"/>
                <a:cs typeface="Calibri"/>
                <a:sym typeface="Calibri"/>
              </a:rPr>
              <a:t> becomes Table 1, 2 and 3 and Table </a:t>
            </a:r>
            <a:r>
              <a:rPr lang="en-US" sz="1200">
                <a:latin typeface="Calibri"/>
                <a:ea typeface="Calibri"/>
                <a:cs typeface="Calibri"/>
                <a:sym typeface="Calibri"/>
              </a:rPr>
              <a:t>2 </a:t>
            </a:r>
            <a:r>
              <a:rPr b="0" i="0" lang="en-US" sz="1200" u="none" cap="none" strike="noStrike">
                <a:solidFill>
                  <a:srgbClr val="000000"/>
                </a:solidFill>
                <a:latin typeface="Calibri"/>
                <a:ea typeface="Calibri"/>
                <a:cs typeface="Calibri"/>
                <a:sym typeface="Calibri"/>
              </a:rPr>
              <a:t> becomes Table 4, 5 and 6 – see the numbers in blue) or show it diagrammatically</a:t>
            </a:r>
            <a:endParaRPr b="0" i="0" sz="1400" u="none" cap="none" strike="noStrike">
              <a:solidFill>
                <a:srgbClr val="000000"/>
              </a:solidFill>
              <a:latin typeface="Arial"/>
              <a:ea typeface="Arial"/>
              <a:cs typeface="Arial"/>
              <a:sym typeface="Arial"/>
            </a:endParaRPr>
          </a:p>
        </p:txBody>
      </p:sp>
      <p:sp>
        <p:nvSpPr>
          <p:cNvPr id="51" name="Google Shape;51;p1"/>
          <p:cNvSpPr/>
          <p:nvPr/>
        </p:nvSpPr>
        <p:spPr>
          <a:xfrm>
            <a:off x="8031668" y="611463"/>
            <a:ext cx="436282" cy="2276178"/>
          </a:xfrm>
          <a:custGeom>
            <a:rect b="b" l="l" r="r" t="t"/>
            <a:pathLst>
              <a:path extrusionOk="0" h="21600" w="16206">
                <a:moveTo>
                  <a:pt x="14981" y="21600"/>
                </a:moveTo>
                <a:cubicBezTo>
                  <a:pt x="-5394" y="14119"/>
                  <a:pt x="-4986" y="6919"/>
                  <a:pt x="16206" y="0"/>
                </a:cubicBezTo>
              </a:path>
            </a:pathLst>
          </a:custGeom>
          <a:noFill/>
          <a:ln cap="flat" cmpd="sng" w="12700">
            <a:solidFill>
              <a:schemeClr val="accent1"/>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2" name="Google Shape;52;p1"/>
          <p:cNvSpPr txBox="1"/>
          <p:nvPr/>
        </p:nvSpPr>
        <p:spPr>
          <a:xfrm>
            <a:off x="6885135" y="299842"/>
            <a:ext cx="1807362" cy="333088"/>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Mezzanine floor </a:t>
            </a:r>
            <a:endParaRPr b="0" i="0" sz="1400" u="none" cap="none" strike="noStrike">
              <a:solidFill>
                <a:srgbClr val="000000"/>
              </a:solidFill>
              <a:latin typeface="Arial"/>
              <a:ea typeface="Arial"/>
              <a:cs typeface="Arial"/>
              <a:sym typeface="Arial"/>
            </a:endParaRPr>
          </a:p>
        </p:txBody>
      </p:sp>
      <p:grpSp>
        <p:nvGrpSpPr>
          <p:cNvPr id="53" name="Google Shape;53;p1"/>
          <p:cNvGrpSpPr/>
          <p:nvPr/>
        </p:nvGrpSpPr>
        <p:grpSpPr>
          <a:xfrm>
            <a:off x="8668233" y="3575075"/>
            <a:ext cx="2060400" cy="1258552"/>
            <a:chOff x="8680860" y="3692257"/>
            <a:chExt cx="2060400" cy="1258552"/>
          </a:xfrm>
        </p:grpSpPr>
        <p:sp>
          <p:nvSpPr>
            <p:cNvPr id="54" name="Google Shape;54;p1"/>
            <p:cNvSpPr/>
            <p:nvPr/>
          </p:nvSpPr>
          <p:spPr>
            <a:xfrm>
              <a:off x="8680860" y="3977155"/>
              <a:ext cx="2060400"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55" name="Google Shape;55;p1"/>
            <p:cNvSpPr txBox="1"/>
            <p:nvPr/>
          </p:nvSpPr>
          <p:spPr>
            <a:xfrm>
              <a:off x="9340459" y="4111891"/>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3 </a:t>
              </a:r>
              <a:endParaRPr b="0" i="0" sz="1400" u="none" cap="none" strike="noStrike">
                <a:solidFill>
                  <a:srgbClr val="000000"/>
                </a:solidFill>
                <a:latin typeface="Arial"/>
                <a:ea typeface="Arial"/>
                <a:cs typeface="Arial"/>
                <a:sym typeface="Arial"/>
              </a:endParaRPr>
            </a:p>
          </p:txBody>
        </p:sp>
        <p:sp>
          <p:nvSpPr>
            <p:cNvPr id="56" name="Google Shape;56;p1"/>
            <p:cNvSpPr txBox="1"/>
            <p:nvPr/>
          </p:nvSpPr>
          <p:spPr>
            <a:xfrm>
              <a:off x="9622422" y="4403963"/>
              <a:ext cx="156600" cy="276900"/>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7</a:t>
              </a:r>
              <a:endParaRPr b="0" i="0" sz="1400" u="none" cap="none" strike="noStrike">
                <a:solidFill>
                  <a:srgbClr val="000000"/>
                </a:solidFill>
                <a:latin typeface="Arial"/>
                <a:ea typeface="Arial"/>
                <a:cs typeface="Arial"/>
                <a:sym typeface="Arial"/>
              </a:endParaRPr>
            </a:p>
          </p:txBody>
        </p:sp>
        <p:sp>
          <p:nvSpPr>
            <p:cNvPr id="57" name="Google Shape;57;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58" name="Google Shape;58;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59" name="Google Shape;59;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60" name="Google Shape;60;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61" name="Google Shape;61;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62" name="Google Shape;62;p1"/>
            <p:cNvSpPr/>
            <p:nvPr/>
          </p:nvSpPr>
          <p:spPr>
            <a:xfrm>
              <a:off x="10373749" y="47319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63" name="Google Shape;63;p1"/>
            <p:cNvSpPr/>
            <p:nvPr/>
          </p:nvSpPr>
          <p:spPr>
            <a:xfrm>
              <a:off x="8705372"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64" name="Google Shape;64;p1"/>
            <p:cNvSpPr/>
            <p:nvPr/>
          </p:nvSpPr>
          <p:spPr>
            <a:xfrm>
              <a:off x="9010738"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65" name="Google Shape;65;p1"/>
            <p:cNvSpPr/>
            <p:nvPr/>
          </p:nvSpPr>
          <p:spPr>
            <a:xfrm>
              <a:off x="9316105"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66" name="Google Shape;66;p1"/>
            <p:cNvSpPr/>
            <p:nvPr/>
          </p:nvSpPr>
          <p:spPr>
            <a:xfrm>
              <a:off x="9628056" y="3692257"/>
              <a:ext cx="4899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67" name="Google Shape;67;p1"/>
            <p:cNvSpPr/>
            <p:nvPr/>
          </p:nvSpPr>
          <p:spPr>
            <a:xfrm>
              <a:off x="10003998" y="371857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68" name="Google Shape;68;p1"/>
            <p:cNvSpPr/>
            <p:nvPr/>
          </p:nvSpPr>
          <p:spPr>
            <a:xfrm>
              <a:off x="10312330" y="372364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grpSp>
      <p:grpSp>
        <p:nvGrpSpPr>
          <p:cNvPr id="69" name="Google Shape;69;p1"/>
          <p:cNvGrpSpPr/>
          <p:nvPr/>
        </p:nvGrpSpPr>
        <p:grpSpPr>
          <a:xfrm>
            <a:off x="1008532" y="1232703"/>
            <a:ext cx="5929337" cy="1446387"/>
            <a:chOff x="981078" y="3125486"/>
            <a:chExt cx="5929337" cy="1446387"/>
          </a:xfrm>
        </p:grpSpPr>
        <p:cxnSp>
          <p:nvCxnSpPr>
            <p:cNvPr id="70" name="Google Shape;70;p1"/>
            <p:cNvCxnSpPr/>
            <p:nvPr/>
          </p:nvCxnSpPr>
          <p:spPr>
            <a:xfrm>
              <a:off x="5316545" y="3148073"/>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71" name="Google Shape;71;p1"/>
            <p:cNvGrpSpPr/>
            <p:nvPr/>
          </p:nvGrpSpPr>
          <p:grpSpPr>
            <a:xfrm>
              <a:off x="981078" y="3125486"/>
              <a:ext cx="5929337" cy="1446387"/>
              <a:chOff x="981104" y="3091410"/>
              <a:chExt cx="5929337" cy="1446387"/>
            </a:xfrm>
          </p:grpSpPr>
          <p:cxnSp>
            <p:nvCxnSpPr>
              <p:cNvPr id="72" name="Google Shape;72;p1"/>
              <p:cNvCxnSpPr/>
              <p:nvPr/>
            </p:nvCxnSpPr>
            <p:spPr>
              <a:xfrm>
                <a:off x="3157165" y="3091410"/>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73" name="Google Shape;73;p1"/>
              <p:cNvGrpSpPr/>
              <p:nvPr/>
            </p:nvGrpSpPr>
            <p:grpSpPr>
              <a:xfrm>
                <a:off x="981104" y="3209635"/>
                <a:ext cx="5929337" cy="1328162"/>
                <a:chOff x="988087" y="3194976"/>
                <a:chExt cx="5929337" cy="1328162"/>
              </a:xfrm>
            </p:grpSpPr>
            <p:sp>
              <p:nvSpPr>
                <p:cNvPr id="74" name="Google Shape;74;p1"/>
                <p:cNvSpPr/>
                <p:nvPr/>
              </p:nvSpPr>
              <p:spPr>
                <a:xfrm>
                  <a:off x="1081842" y="3465275"/>
                  <a:ext cx="5835582" cy="773071"/>
                </a:xfrm>
                <a:prstGeom prst="rect">
                  <a:avLst/>
                </a:prstGeom>
                <a:no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grpSp>
              <p:nvGrpSpPr>
                <p:cNvPr id="75" name="Google Shape;75;p1"/>
                <p:cNvGrpSpPr/>
                <p:nvPr/>
              </p:nvGrpSpPr>
              <p:grpSpPr>
                <a:xfrm>
                  <a:off x="988087" y="3194976"/>
                  <a:ext cx="5922396" cy="1328162"/>
                  <a:chOff x="987405" y="3165106"/>
                  <a:chExt cx="5922396" cy="1328162"/>
                </a:xfrm>
              </p:grpSpPr>
              <p:sp>
                <p:nvSpPr>
                  <p:cNvPr id="76" name="Google Shape;76;p1"/>
                  <p:cNvSpPr txBox="1"/>
                  <p:nvPr/>
                </p:nvSpPr>
                <p:spPr>
                  <a:xfrm>
                    <a:off x="3756570" y="3599004"/>
                    <a:ext cx="1274786"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1 </a:t>
                    </a:r>
                    <a:endParaRPr b="0" i="0" sz="1400" u="none" cap="none" strike="noStrike">
                      <a:solidFill>
                        <a:srgbClr val="000000"/>
                      </a:solidFill>
                      <a:latin typeface="Arial"/>
                      <a:ea typeface="Arial"/>
                      <a:cs typeface="Arial"/>
                      <a:sym typeface="Arial"/>
                    </a:endParaRPr>
                  </a:p>
                </p:txBody>
              </p:sp>
              <p:sp>
                <p:nvSpPr>
                  <p:cNvPr id="77" name="Google Shape;77;p1"/>
                  <p:cNvSpPr txBox="1"/>
                  <p:nvPr/>
                </p:nvSpPr>
                <p:spPr>
                  <a:xfrm>
                    <a:off x="1767016" y="3928527"/>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1</a:t>
                    </a:r>
                    <a:endParaRPr b="0" i="0" sz="1400" u="none" cap="none" strike="noStrike">
                      <a:solidFill>
                        <a:srgbClr val="000000"/>
                      </a:solidFill>
                      <a:latin typeface="Arial"/>
                      <a:ea typeface="Arial"/>
                      <a:cs typeface="Arial"/>
                      <a:sym typeface="Arial"/>
                    </a:endParaRPr>
                  </a:p>
                </p:txBody>
              </p:sp>
              <p:sp>
                <p:nvSpPr>
                  <p:cNvPr id="78" name="Google Shape;78;p1"/>
                  <p:cNvSpPr txBox="1"/>
                  <p:nvPr/>
                </p:nvSpPr>
                <p:spPr>
                  <a:xfrm>
                    <a:off x="3917928" y="3950241"/>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2</a:t>
                    </a:r>
                    <a:endParaRPr b="0" i="0" sz="1400" u="none" cap="none" strike="noStrike">
                      <a:solidFill>
                        <a:srgbClr val="000000"/>
                      </a:solidFill>
                      <a:latin typeface="Arial"/>
                      <a:ea typeface="Arial"/>
                      <a:cs typeface="Arial"/>
                      <a:sym typeface="Arial"/>
                    </a:endParaRPr>
                  </a:p>
                </p:txBody>
              </p:sp>
              <p:sp>
                <p:nvSpPr>
                  <p:cNvPr id="79" name="Google Shape;79;p1"/>
                  <p:cNvSpPr txBox="1"/>
                  <p:nvPr/>
                </p:nvSpPr>
                <p:spPr>
                  <a:xfrm>
                    <a:off x="6014625" y="3912132"/>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5"/>
                        </a:solidFill>
                        <a:latin typeface="Arial"/>
                        <a:ea typeface="Arial"/>
                        <a:cs typeface="Arial"/>
                        <a:sym typeface="Arial"/>
                      </a:rPr>
                      <a:t>3</a:t>
                    </a:r>
                    <a:endParaRPr b="1" i="0" sz="1200" u="none" cap="none" strike="noStrike">
                      <a:solidFill>
                        <a:srgbClr val="2E75B5"/>
                      </a:solidFill>
                      <a:latin typeface="Arial"/>
                      <a:ea typeface="Arial"/>
                      <a:cs typeface="Arial"/>
                      <a:sym typeface="Arial"/>
                    </a:endParaRPr>
                  </a:p>
                </p:txBody>
              </p:sp>
              <p:grpSp>
                <p:nvGrpSpPr>
                  <p:cNvPr id="80" name="Google Shape;80;p1"/>
                  <p:cNvGrpSpPr/>
                  <p:nvPr/>
                </p:nvGrpSpPr>
                <p:grpSpPr>
                  <a:xfrm>
                    <a:off x="1011698" y="4282934"/>
                    <a:ext cx="1677002" cy="204930"/>
                    <a:chOff x="2257084" y="4828370"/>
                    <a:chExt cx="1518237" cy="204930"/>
                  </a:xfrm>
                </p:grpSpPr>
                <p:sp>
                  <p:nvSpPr>
                    <p:cNvPr id="81" name="Google Shape;81;p1"/>
                    <p:cNvSpPr/>
                    <p:nvPr/>
                  </p:nvSpPr>
                  <p:spPr>
                    <a:xfrm>
                      <a:off x="22570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82" name="Google Shape;82;p1"/>
                    <p:cNvSpPr/>
                    <p:nvPr/>
                  </p:nvSpPr>
                  <p:spPr>
                    <a:xfrm>
                      <a:off x="2562451"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83" name="Google Shape;83;p1"/>
                    <p:cNvSpPr/>
                    <p:nvPr/>
                  </p:nvSpPr>
                  <p:spPr>
                    <a:xfrm>
                      <a:off x="2867817"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84" name="Google Shape;84;p1"/>
                    <p:cNvSpPr/>
                    <p:nvPr/>
                  </p:nvSpPr>
                  <p:spPr>
                    <a:xfrm>
                      <a:off x="31731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85" name="Google Shape;85;p1"/>
                    <p:cNvSpPr/>
                    <p:nvPr/>
                  </p:nvSpPr>
                  <p:spPr>
                    <a:xfrm>
                      <a:off x="3510480" y="4828370"/>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grpSp>
              <p:grpSp>
                <p:nvGrpSpPr>
                  <p:cNvPr id="86" name="Google Shape;86;p1"/>
                  <p:cNvGrpSpPr/>
                  <p:nvPr/>
                </p:nvGrpSpPr>
                <p:grpSpPr>
                  <a:xfrm>
                    <a:off x="2777887" y="4257399"/>
                    <a:ext cx="1784546" cy="235869"/>
                    <a:chOff x="2217380" y="4805727"/>
                    <a:chExt cx="1615600" cy="235869"/>
                  </a:xfrm>
                </p:grpSpPr>
                <p:sp>
                  <p:nvSpPr>
                    <p:cNvPr id="87" name="Google Shape;87;p1"/>
                    <p:cNvSpPr/>
                    <p:nvPr/>
                  </p:nvSpPr>
                  <p:spPr>
                    <a:xfrm>
                      <a:off x="221738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88" name="Google Shape;88;p1"/>
                    <p:cNvSpPr/>
                    <p:nvPr/>
                  </p:nvSpPr>
                  <p:spPr>
                    <a:xfrm>
                      <a:off x="258891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89" name="Google Shape;89;p1"/>
                    <p:cNvSpPr/>
                    <p:nvPr/>
                  </p:nvSpPr>
                  <p:spPr>
                    <a:xfrm>
                      <a:off x="2867817"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90" name="Google Shape;90;p1"/>
                    <p:cNvSpPr/>
                    <p:nvPr/>
                  </p:nvSpPr>
                  <p:spPr>
                    <a:xfrm>
                      <a:off x="31731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91" name="Google Shape;91;p1"/>
                    <p:cNvSpPr/>
                    <p:nvPr/>
                  </p:nvSpPr>
                  <p:spPr>
                    <a:xfrm>
                      <a:off x="3485120" y="4805727"/>
                      <a:ext cx="347860" cy="227573"/>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grpSp>
              <p:grpSp>
                <p:nvGrpSpPr>
                  <p:cNvPr id="92" name="Google Shape;92;p1"/>
                  <p:cNvGrpSpPr/>
                  <p:nvPr/>
                </p:nvGrpSpPr>
                <p:grpSpPr>
                  <a:xfrm>
                    <a:off x="4534008" y="4247200"/>
                    <a:ext cx="1818828" cy="235708"/>
                    <a:chOff x="2199226" y="4816107"/>
                    <a:chExt cx="1646636" cy="235708"/>
                  </a:xfrm>
                </p:grpSpPr>
                <p:sp>
                  <p:nvSpPr>
                    <p:cNvPr id="93" name="Google Shape;93;p1"/>
                    <p:cNvSpPr/>
                    <p:nvPr/>
                  </p:nvSpPr>
                  <p:spPr>
                    <a:xfrm>
                      <a:off x="2199226" y="4863678"/>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94" name="Google Shape;94;p1"/>
                    <p:cNvSpPr/>
                    <p:nvPr/>
                  </p:nvSpPr>
                  <p:spPr>
                    <a:xfrm>
                      <a:off x="2498320" y="4856643"/>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sp>
                  <p:nvSpPr>
                    <p:cNvPr id="95" name="Google Shape;95;p1"/>
                    <p:cNvSpPr/>
                    <p:nvPr/>
                  </p:nvSpPr>
                  <p:spPr>
                    <a:xfrm>
                      <a:off x="2929767" y="4826306"/>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13</a:t>
                      </a:r>
                      <a:endParaRPr b="1" i="0" sz="1200" u="none" cap="none" strike="noStrike">
                        <a:solidFill>
                          <a:schemeClr val="lt2"/>
                        </a:solidFill>
                        <a:latin typeface="Arial Rounded"/>
                        <a:ea typeface="Arial Rounded"/>
                        <a:cs typeface="Arial Rounded"/>
                        <a:sym typeface="Arial Rounded"/>
                      </a:endParaRPr>
                    </a:p>
                  </p:txBody>
                </p:sp>
                <p:sp>
                  <p:nvSpPr>
                    <p:cNvPr id="96" name="Google Shape;96;p1"/>
                    <p:cNvSpPr/>
                    <p:nvPr/>
                  </p:nvSpPr>
                  <p:spPr>
                    <a:xfrm>
                      <a:off x="3215836" y="485261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14</a:t>
                      </a:r>
                      <a:endParaRPr b="1" i="0" sz="1200" u="none" cap="none" strike="noStrike">
                        <a:solidFill>
                          <a:schemeClr val="lt2"/>
                        </a:solidFill>
                        <a:latin typeface="Arial Rounded"/>
                        <a:ea typeface="Arial Rounded"/>
                        <a:cs typeface="Arial Rounded"/>
                        <a:sym typeface="Arial Rounded"/>
                      </a:endParaRPr>
                    </a:p>
                  </p:txBody>
                </p:sp>
                <p:sp>
                  <p:nvSpPr>
                    <p:cNvPr id="97" name="Google Shape;97;p1"/>
                    <p:cNvSpPr/>
                    <p:nvPr/>
                  </p:nvSpPr>
                  <p:spPr>
                    <a:xfrm>
                      <a:off x="3472398" y="4816107"/>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15</a:t>
                      </a:r>
                      <a:endParaRPr b="1" i="0" sz="1200" u="none" cap="none" strike="noStrike">
                        <a:solidFill>
                          <a:schemeClr val="lt2"/>
                        </a:solidFill>
                        <a:latin typeface="Arial Rounded"/>
                        <a:ea typeface="Arial Rounded"/>
                        <a:cs typeface="Arial Rounded"/>
                        <a:sym typeface="Arial Rounded"/>
                      </a:endParaRPr>
                    </a:p>
                  </p:txBody>
                </p:sp>
              </p:grpSp>
              <p:sp>
                <p:nvSpPr>
                  <p:cNvPr id="98" name="Google Shape;98;p1"/>
                  <p:cNvSpPr/>
                  <p:nvPr/>
                </p:nvSpPr>
                <p:spPr>
                  <a:xfrm>
                    <a:off x="5920577"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32</a:t>
                    </a:r>
                    <a:endParaRPr b="1" i="0" sz="1200" u="none" cap="none" strike="noStrike">
                      <a:solidFill>
                        <a:schemeClr val="lt2"/>
                      </a:solidFill>
                      <a:latin typeface="Arial Rounded"/>
                      <a:ea typeface="Arial Rounded"/>
                      <a:cs typeface="Arial Rounded"/>
                      <a:sym typeface="Arial Rounded"/>
                    </a:endParaRPr>
                  </a:p>
                </p:txBody>
              </p:sp>
              <p:sp>
                <p:nvSpPr>
                  <p:cNvPr id="99" name="Google Shape;99;p1"/>
                  <p:cNvSpPr/>
                  <p:nvPr/>
                </p:nvSpPr>
                <p:spPr>
                  <a:xfrm>
                    <a:off x="5594796" y="3226935"/>
                    <a:ext cx="428222"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31</a:t>
                    </a:r>
                    <a:endParaRPr b="1" i="0" sz="1200" u="none" cap="none" strike="noStrike">
                      <a:solidFill>
                        <a:schemeClr val="lt2"/>
                      </a:solidFill>
                      <a:latin typeface="Arial Rounded"/>
                      <a:ea typeface="Arial Rounded"/>
                      <a:cs typeface="Arial Rounded"/>
                      <a:sym typeface="Arial Rounded"/>
                    </a:endParaRPr>
                  </a:p>
                </p:txBody>
              </p:sp>
              <p:grpSp>
                <p:nvGrpSpPr>
                  <p:cNvPr id="100" name="Google Shape;100;p1"/>
                  <p:cNvGrpSpPr/>
                  <p:nvPr/>
                </p:nvGrpSpPr>
                <p:grpSpPr>
                  <a:xfrm>
                    <a:off x="987405" y="3165106"/>
                    <a:ext cx="4729110" cy="260911"/>
                    <a:chOff x="1671415" y="3145434"/>
                    <a:chExt cx="4729110" cy="260911"/>
                  </a:xfrm>
                </p:grpSpPr>
                <p:sp>
                  <p:nvSpPr>
                    <p:cNvPr id="101" name="Google Shape;101;p1"/>
                    <p:cNvSpPr/>
                    <p:nvPr/>
                  </p:nvSpPr>
                  <p:spPr>
                    <a:xfrm>
                      <a:off x="1671415" y="3150626"/>
                      <a:ext cx="402035"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18</a:t>
                      </a:r>
                      <a:endParaRPr b="1" i="0" sz="1200" u="none" cap="none" strike="noStrike">
                        <a:solidFill>
                          <a:schemeClr val="lt2"/>
                        </a:solidFill>
                        <a:latin typeface="Arial Rounded"/>
                        <a:ea typeface="Arial Rounded"/>
                        <a:cs typeface="Arial Rounded"/>
                        <a:sym typeface="Arial Rounded"/>
                      </a:endParaRPr>
                    </a:p>
                  </p:txBody>
                </p:sp>
                <p:sp>
                  <p:nvSpPr>
                    <p:cNvPr id="102" name="Google Shape;102;p1"/>
                    <p:cNvSpPr/>
                    <p:nvPr/>
                  </p:nvSpPr>
                  <p:spPr>
                    <a:xfrm>
                      <a:off x="1989888" y="3184430"/>
                      <a:ext cx="40203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19</a:t>
                      </a:r>
                      <a:endParaRPr b="1" i="0" sz="1200" u="none" cap="none" strike="noStrike">
                        <a:solidFill>
                          <a:schemeClr val="lt2"/>
                        </a:solidFill>
                        <a:latin typeface="Arial Rounded"/>
                        <a:ea typeface="Arial Rounded"/>
                        <a:cs typeface="Arial Rounded"/>
                        <a:sym typeface="Arial Rounded"/>
                      </a:endParaRPr>
                    </a:p>
                  </p:txBody>
                </p:sp>
                <p:sp>
                  <p:nvSpPr>
                    <p:cNvPr id="103" name="Google Shape;103;p1"/>
                    <p:cNvSpPr/>
                    <p:nvPr/>
                  </p:nvSpPr>
                  <p:spPr>
                    <a:xfrm>
                      <a:off x="2334845" y="3145434"/>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20</a:t>
                      </a:r>
                      <a:endParaRPr b="1" i="0" sz="1200" u="none" cap="none" strike="noStrike">
                        <a:solidFill>
                          <a:schemeClr val="lt2"/>
                        </a:solidFill>
                        <a:latin typeface="Arial Rounded"/>
                        <a:ea typeface="Arial Rounded"/>
                        <a:cs typeface="Arial Rounded"/>
                        <a:sym typeface="Arial Rounded"/>
                      </a:endParaRPr>
                    </a:p>
                  </p:txBody>
                </p:sp>
                <p:grpSp>
                  <p:nvGrpSpPr>
                    <p:cNvPr id="104" name="Google Shape;104;p1"/>
                    <p:cNvGrpSpPr/>
                    <p:nvPr/>
                  </p:nvGrpSpPr>
                  <p:grpSpPr>
                    <a:xfrm>
                      <a:off x="2708671" y="3159709"/>
                      <a:ext cx="1870307" cy="227571"/>
                      <a:chOff x="2133830" y="4806818"/>
                      <a:chExt cx="1693241" cy="227571"/>
                    </a:xfrm>
                  </p:grpSpPr>
                  <p:sp>
                    <p:nvSpPr>
                      <p:cNvPr id="105" name="Google Shape;105;p1"/>
                      <p:cNvSpPr/>
                      <p:nvPr/>
                    </p:nvSpPr>
                    <p:spPr>
                      <a:xfrm>
                        <a:off x="2133830" y="4834762"/>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21</a:t>
                        </a:r>
                        <a:endParaRPr b="1" i="0" sz="1200" u="none" cap="none" strike="noStrike">
                          <a:solidFill>
                            <a:schemeClr val="lt2"/>
                          </a:solidFill>
                          <a:latin typeface="Arial Rounded"/>
                          <a:ea typeface="Arial Rounded"/>
                          <a:cs typeface="Arial Rounded"/>
                          <a:sym typeface="Arial Rounded"/>
                        </a:endParaRPr>
                      </a:p>
                    </p:txBody>
                  </p:sp>
                  <p:sp>
                    <p:nvSpPr>
                      <p:cNvPr id="106" name="Google Shape;106;p1"/>
                      <p:cNvSpPr/>
                      <p:nvPr/>
                    </p:nvSpPr>
                    <p:spPr>
                      <a:xfrm>
                        <a:off x="2451478" y="4840710"/>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22</a:t>
                        </a:r>
                        <a:endParaRPr b="1" i="0" sz="1200" u="none" cap="none" strike="noStrike">
                          <a:solidFill>
                            <a:schemeClr val="lt2"/>
                          </a:solidFill>
                          <a:latin typeface="Arial Rounded"/>
                          <a:ea typeface="Arial Rounded"/>
                          <a:cs typeface="Arial Rounded"/>
                          <a:sym typeface="Arial Rounded"/>
                        </a:endParaRPr>
                      </a:p>
                    </p:txBody>
                  </p:sp>
                  <p:sp>
                    <p:nvSpPr>
                      <p:cNvPr id="107" name="Google Shape;107;p1"/>
                      <p:cNvSpPr/>
                      <p:nvPr/>
                    </p:nvSpPr>
                    <p:spPr>
                      <a:xfrm>
                        <a:off x="2778971" y="4816334"/>
                        <a:ext cx="330782" cy="21599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23</a:t>
                        </a:r>
                        <a:endParaRPr b="1" i="0" sz="1200" u="none" cap="none" strike="noStrike">
                          <a:solidFill>
                            <a:schemeClr val="lt2"/>
                          </a:solidFill>
                          <a:latin typeface="Arial Rounded"/>
                          <a:ea typeface="Arial Rounded"/>
                          <a:cs typeface="Arial Rounded"/>
                          <a:sym typeface="Arial Rounded"/>
                        </a:endParaRPr>
                      </a:p>
                    </p:txBody>
                  </p:sp>
                  <p:sp>
                    <p:nvSpPr>
                      <p:cNvPr id="108" name="Google Shape;108;p1"/>
                      <p:cNvSpPr/>
                      <p:nvPr/>
                    </p:nvSpPr>
                    <p:spPr>
                      <a:xfrm>
                        <a:off x="3187277" y="4837855"/>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24</a:t>
                        </a:r>
                        <a:endParaRPr b="1" i="0" sz="1200" u="none" cap="none" strike="noStrike">
                          <a:solidFill>
                            <a:schemeClr val="lt2"/>
                          </a:solidFill>
                          <a:latin typeface="Arial Rounded"/>
                          <a:ea typeface="Arial Rounded"/>
                          <a:cs typeface="Arial Rounded"/>
                          <a:sym typeface="Arial Rounded"/>
                        </a:endParaRPr>
                      </a:p>
                    </p:txBody>
                  </p:sp>
                  <p:sp>
                    <p:nvSpPr>
                      <p:cNvPr id="109" name="Google Shape;109;p1"/>
                      <p:cNvSpPr/>
                      <p:nvPr/>
                    </p:nvSpPr>
                    <p:spPr>
                      <a:xfrm>
                        <a:off x="3453607" y="4806818"/>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25</a:t>
                        </a:r>
                        <a:endParaRPr b="1" i="0" sz="1200" u="none" cap="none" strike="noStrike">
                          <a:solidFill>
                            <a:schemeClr val="lt2"/>
                          </a:solidFill>
                          <a:latin typeface="Arial Rounded"/>
                          <a:ea typeface="Arial Rounded"/>
                          <a:cs typeface="Arial Rounded"/>
                          <a:sym typeface="Arial Rounded"/>
                        </a:endParaRPr>
                      </a:p>
                    </p:txBody>
                  </p:sp>
                </p:grpSp>
                <p:grpSp>
                  <p:nvGrpSpPr>
                    <p:cNvPr id="110" name="Google Shape;110;p1"/>
                    <p:cNvGrpSpPr/>
                    <p:nvPr/>
                  </p:nvGrpSpPr>
                  <p:grpSpPr>
                    <a:xfrm>
                      <a:off x="4518026" y="3159709"/>
                      <a:ext cx="1882499" cy="246636"/>
                      <a:chOff x="2142316" y="4807241"/>
                      <a:chExt cx="1704279" cy="246636"/>
                    </a:xfrm>
                  </p:grpSpPr>
                  <p:sp>
                    <p:nvSpPr>
                      <p:cNvPr id="111" name="Google Shape;111;p1"/>
                      <p:cNvSpPr/>
                      <p:nvPr/>
                    </p:nvSpPr>
                    <p:spPr>
                      <a:xfrm>
                        <a:off x="2142316" y="4831962"/>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26</a:t>
                        </a:r>
                        <a:endParaRPr b="1" i="0" sz="1200" u="none" cap="none" strike="noStrike">
                          <a:solidFill>
                            <a:schemeClr val="lt2"/>
                          </a:solidFill>
                          <a:latin typeface="Arial Rounded"/>
                          <a:ea typeface="Arial Rounded"/>
                          <a:cs typeface="Arial Rounded"/>
                          <a:sym typeface="Arial Rounded"/>
                        </a:endParaRPr>
                      </a:p>
                    </p:txBody>
                  </p:sp>
                  <p:sp>
                    <p:nvSpPr>
                      <p:cNvPr id="112" name="Google Shape;112;p1"/>
                      <p:cNvSpPr/>
                      <p:nvPr/>
                    </p:nvSpPr>
                    <p:spPr>
                      <a:xfrm>
                        <a:off x="2460232" y="483548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27</a:t>
                        </a:r>
                        <a:endParaRPr b="1" i="0" sz="1200" u="none" cap="none" strike="noStrike">
                          <a:solidFill>
                            <a:schemeClr val="lt2"/>
                          </a:solidFill>
                          <a:latin typeface="Arial Rounded"/>
                          <a:ea typeface="Arial Rounded"/>
                          <a:cs typeface="Arial Rounded"/>
                          <a:sym typeface="Arial Rounded"/>
                        </a:endParaRPr>
                      </a:p>
                    </p:txBody>
                  </p:sp>
                  <p:sp>
                    <p:nvSpPr>
                      <p:cNvPr id="113" name="Google Shape;113;p1"/>
                      <p:cNvSpPr/>
                      <p:nvPr/>
                    </p:nvSpPr>
                    <p:spPr>
                      <a:xfrm>
                        <a:off x="2797676" y="4807241"/>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28</a:t>
                        </a:r>
                        <a:endParaRPr b="1" i="0" sz="1200" u="none" cap="none" strike="noStrike">
                          <a:solidFill>
                            <a:schemeClr val="lt2"/>
                          </a:solidFill>
                          <a:latin typeface="Arial Rounded"/>
                          <a:ea typeface="Arial Rounded"/>
                          <a:cs typeface="Arial Rounded"/>
                          <a:sym typeface="Arial Rounded"/>
                        </a:endParaRPr>
                      </a:p>
                    </p:txBody>
                  </p:sp>
                  <p:sp>
                    <p:nvSpPr>
                      <p:cNvPr id="114" name="Google Shape;114;p1"/>
                      <p:cNvSpPr/>
                      <p:nvPr/>
                    </p:nvSpPr>
                    <p:spPr>
                      <a:xfrm>
                        <a:off x="3102469" y="483680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29</a:t>
                        </a:r>
                        <a:endParaRPr b="1" i="0" sz="1200" u="none" cap="none" strike="noStrike">
                          <a:solidFill>
                            <a:schemeClr val="lt2"/>
                          </a:solidFill>
                          <a:latin typeface="Arial Rounded"/>
                          <a:ea typeface="Arial Rounded"/>
                          <a:cs typeface="Arial Rounded"/>
                          <a:sym typeface="Arial Rounded"/>
                        </a:endParaRPr>
                      </a:p>
                    </p:txBody>
                  </p:sp>
                  <p:sp>
                    <p:nvSpPr>
                      <p:cNvPr id="115" name="Google Shape;115;p1"/>
                      <p:cNvSpPr/>
                      <p:nvPr/>
                    </p:nvSpPr>
                    <p:spPr>
                      <a:xfrm>
                        <a:off x="3473131" y="4826306"/>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30</a:t>
                        </a:r>
                        <a:endParaRPr b="1" i="0" sz="1200" u="none" cap="none" strike="noStrike">
                          <a:solidFill>
                            <a:schemeClr val="lt2"/>
                          </a:solidFill>
                          <a:latin typeface="Arial Rounded"/>
                          <a:ea typeface="Arial Rounded"/>
                          <a:cs typeface="Arial Rounded"/>
                          <a:sym typeface="Arial Rounded"/>
                        </a:endParaRPr>
                      </a:p>
                    </p:txBody>
                  </p:sp>
                </p:grpSp>
              </p:grpSp>
              <p:sp>
                <p:nvSpPr>
                  <p:cNvPr id="116" name="Google Shape;116;p1"/>
                  <p:cNvSpPr/>
                  <p:nvPr/>
                </p:nvSpPr>
                <p:spPr>
                  <a:xfrm>
                    <a:off x="6482022" y="4255337"/>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17</a:t>
                    </a:r>
                    <a:endParaRPr b="1" i="0" sz="1200" u="none" cap="none" strike="noStrike">
                      <a:solidFill>
                        <a:schemeClr val="lt2"/>
                      </a:solidFill>
                      <a:latin typeface="Arial Rounded"/>
                      <a:ea typeface="Arial Rounded"/>
                      <a:cs typeface="Arial Rounded"/>
                      <a:sym typeface="Arial Rounded"/>
                    </a:endParaRPr>
                  </a:p>
                </p:txBody>
              </p:sp>
              <p:sp>
                <p:nvSpPr>
                  <p:cNvPr id="117" name="Google Shape;117;p1"/>
                  <p:cNvSpPr/>
                  <p:nvPr/>
                </p:nvSpPr>
                <p:spPr>
                  <a:xfrm>
                    <a:off x="6202343" y="4247199"/>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16</a:t>
                    </a:r>
                    <a:endParaRPr b="1" i="0" sz="1200" u="none" cap="none" strike="noStrike">
                      <a:solidFill>
                        <a:schemeClr val="lt2"/>
                      </a:solidFill>
                      <a:latin typeface="Arial Rounded"/>
                      <a:ea typeface="Arial Rounded"/>
                      <a:cs typeface="Arial Rounded"/>
                      <a:sym typeface="Arial Rounded"/>
                    </a:endParaRPr>
                  </a:p>
                </p:txBody>
              </p:sp>
              <p:sp>
                <p:nvSpPr>
                  <p:cNvPr id="118" name="Google Shape;118;p1"/>
                  <p:cNvSpPr/>
                  <p:nvPr/>
                </p:nvSpPr>
                <p:spPr>
                  <a:xfrm>
                    <a:off x="6202343" y="3232189"/>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33</a:t>
                    </a:r>
                    <a:endParaRPr b="1" i="0" sz="1200" u="none" cap="none" strike="noStrike">
                      <a:solidFill>
                        <a:schemeClr val="lt2"/>
                      </a:solidFill>
                      <a:latin typeface="Arial Rounded"/>
                      <a:ea typeface="Arial Rounded"/>
                      <a:cs typeface="Arial Rounded"/>
                      <a:sym typeface="Arial Rounded"/>
                    </a:endParaRPr>
                  </a:p>
                </p:txBody>
              </p:sp>
              <p:sp>
                <p:nvSpPr>
                  <p:cNvPr id="119" name="Google Shape;119;p1"/>
                  <p:cNvSpPr/>
                  <p:nvPr/>
                </p:nvSpPr>
                <p:spPr>
                  <a:xfrm>
                    <a:off x="6507766"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34</a:t>
                    </a:r>
                    <a:endParaRPr b="1" i="0" sz="1200" u="none" cap="none" strike="noStrike">
                      <a:solidFill>
                        <a:schemeClr val="lt2"/>
                      </a:solidFill>
                      <a:latin typeface="Arial Rounded"/>
                      <a:ea typeface="Arial Rounded"/>
                      <a:cs typeface="Arial Rounded"/>
                      <a:sym typeface="Arial Rounded"/>
                    </a:endParaRPr>
                  </a:p>
                </p:txBody>
              </p:sp>
            </p:grpSp>
          </p:grpSp>
        </p:grpSp>
      </p:grpSp>
      <p:grpSp>
        <p:nvGrpSpPr>
          <p:cNvPr id="120" name="Google Shape;120;p1"/>
          <p:cNvGrpSpPr/>
          <p:nvPr/>
        </p:nvGrpSpPr>
        <p:grpSpPr>
          <a:xfrm>
            <a:off x="972399" y="3277020"/>
            <a:ext cx="5959893" cy="1448596"/>
            <a:chOff x="950410" y="3125486"/>
            <a:chExt cx="5959893" cy="1448596"/>
          </a:xfrm>
        </p:grpSpPr>
        <p:cxnSp>
          <p:nvCxnSpPr>
            <p:cNvPr id="121" name="Google Shape;121;p1"/>
            <p:cNvCxnSpPr/>
            <p:nvPr/>
          </p:nvCxnSpPr>
          <p:spPr>
            <a:xfrm>
              <a:off x="5316545" y="3148073"/>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122" name="Google Shape;122;p1"/>
            <p:cNvGrpSpPr/>
            <p:nvPr/>
          </p:nvGrpSpPr>
          <p:grpSpPr>
            <a:xfrm>
              <a:off x="950410" y="3125486"/>
              <a:ext cx="5959893" cy="1448596"/>
              <a:chOff x="950436" y="3091410"/>
              <a:chExt cx="5959893" cy="1448596"/>
            </a:xfrm>
          </p:grpSpPr>
          <p:cxnSp>
            <p:nvCxnSpPr>
              <p:cNvPr id="123" name="Google Shape;123;p1"/>
              <p:cNvCxnSpPr/>
              <p:nvPr/>
            </p:nvCxnSpPr>
            <p:spPr>
              <a:xfrm>
                <a:off x="3157165" y="3091410"/>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124" name="Google Shape;124;p1"/>
              <p:cNvGrpSpPr/>
              <p:nvPr/>
            </p:nvGrpSpPr>
            <p:grpSpPr>
              <a:xfrm>
                <a:off x="950436" y="3242975"/>
                <a:ext cx="5959893" cy="1297031"/>
                <a:chOff x="957419" y="3228316"/>
                <a:chExt cx="5959893" cy="1297031"/>
              </a:xfrm>
            </p:grpSpPr>
            <p:sp>
              <p:nvSpPr>
                <p:cNvPr id="125" name="Google Shape;125;p1"/>
                <p:cNvSpPr/>
                <p:nvPr/>
              </p:nvSpPr>
              <p:spPr>
                <a:xfrm>
                  <a:off x="1069784" y="3475510"/>
                  <a:ext cx="5835582" cy="773071"/>
                </a:xfrm>
                <a:prstGeom prst="rect">
                  <a:avLst/>
                </a:prstGeom>
                <a:no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grpSp>
              <p:nvGrpSpPr>
                <p:cNvPr id="126" name="Google Shape;126;p1"/>
                <p:cNvGrpSpPr/>
                <p:nvPr/>
              </p:nvGrpSpPr>
              <p:grpSpPr>
                <a:xfrm>
                  <a:off x="957419" y="3228316"/>
                  <a:ext cx="5959893" cy="1297031"/>
                  <a:chOff x="956737" y="3198446"/>
                  <a:chExt cx="5959893" cy="1297031"/>
                </a:xfrm>
              </p:grpSpPr>
              <p:sp>
                <p:nvSpPr>
                  <p:cNvPr id="127" name="Google Shape;127;p1"/>
                  <p:cNvSpPr txBox="1"/>
                  <p:nvPr/>
                </p:nvSpPr>
                <p:spPr>
                  <a:xfrm>
                    <a:off x="3735494" y="3610702"/>
                    <a:ext cx="1274786"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2 </a:t>
                    </a:r>
                    <a:endParaRPr b="0" i="0" sz="1400" u="none" cap="none" strike="noStrike">
                      <a:solidFill>
                        <a:srgbClr val="000000"/>
                      </a:solidFill>
                      <a:latin typeface="Arial"/>
                      <a:ea typeface="Arial"/>
                      <a:cs typeface="Arial"/>
                      <a:sym typeface="Arial"/>
                    </a:endParaRPr>
                  </a:p>
                </p:txBody>
              </p:sp>
              <p:sp>
                <p:nvSpPr>
                  <p:cNvPr id="128" name="Google Shape;128;p1"/>
                  <p:cNvSpPr txBox="1"/>
                  <p:nvPr/>
                </p:nvSpPr>
                <p:spPr>
                  <a:xfrm>
                    <a:off x="1767016" y="3928527"/>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4</a:t>
                    </a:r>
                    <a:endParaRPr b="0" i="0" sz="1400" u="none" cap="none" strike="noStrike">
                      <a:solidFill>
                        <a:srgbClr val="000000"/>
                      </a:solidFill>
                      <a:latin typeface="Arial"/>
                      <a:ea typeface="Arial"/>
                      <a:cs typeface="Arial"/>
                      <a:sym typeface="Arial"/>
                    </a:endParaRPr>
                  </a:p>
                </p:txBody>
              </p:sp>
              <p:sp>
                <p:nvSpPr>
                  <p:cNvPr id="129" name="Google Shape;129;p1"/>
                  <p:cNvSpPr txBox="1"/>
                  <p:nvPr/>
                </p:nvSpPr>
                <p:spPr>
                  <a:xfrm>
                    <a:off x="3917928" y="3950241"/>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5</a:t>
                    </a:r>
                    <a:endParaRPr b="0" i="0" sz="1400" u="none" cap="none" strike="noStrike">
                      <a:solidFill>
                        <a:srgbClr val="000000"/>
                      </a:solidFill>
                      <a:latin typeface="Arial"/>
                      <a:ea typeface="Arial"/>
                      <a:cs typeface="Arial"/>
                      <a:sym typeface="Arial"/>
                    </a:endParaRPr>
                  </a:p>
                </p:txBody>
              </p:sp>
              <p:sp>
                <p:nvSpPr>
                  <p:cNvPr id="130" name="Google Shape;130;p1"/>
                  <p:cNvSpPr txBox="1"/>
                  <p:nvPr/>
                </p:nvSpPr>
                <p:spPr>
                  <a:xfrm>
                    <a:off x="5972473" y="3954002"/>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6</a:t>
                    </a:r>
                    <a:endParaRPr b="0" i="0" sz="1400" u="none" cap="none" strike="noStrike">
                      <a:solidFill>
                        <a:srgbClr val="000000"/>
                      </a:solidFill>
                      <a:latin typeface="Arial"/>
                      <a:ea typeface="Arial"/>
                      <a:cs typeface="Arial"/>
                      <a:sym typeface="Arial"/>
                    </a:endParaRPr>
                  </a:p>
                </p:txBody>
              </p:sp>
              <p:grpSp>
                <p:nvGrpSpPr>
                  <p:cNvPr id="131" name="Google Shape;131;p1"/>
                  <p:cNvGrpSpPr/>
                  <p:nvPr/>
                </p:nvGrpSpPr>
                <p:grpSpPr>
                  <a:xfrm>
                    <a:off x="1011698" y="4282934"/>
                    <a:ext cx="1677002" cy="204930"/>
                    <a:chOff x="2257084" y="4828370"/>
                    <a:chExt cx="1518237" cy="204930"/>
                  </a:xfrm>
                </p:grpSpPr>
                <p:sp>
                  <p:nvSpPr>
                    <p:cNvPr id="132" name="Google Shape;132;p1"/>
                    <p:cNvSpPr/>
                    <p:nvPr/>
                  </p:nvSpPr>
                  <p:spPr>
                    <a:xfrm>
                      <a:off x="22570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133" name="Google Shape;133;p1"/>
                    <p:cNvSpPr/>
                    <p:nvPr/>
                  </p:nvSpPr>
                  <p:spPr>
                    <a:xfrm>
                      <a:off x="2562451"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134" name="Google Shape;134;p1"/>
                    <p:cNvSpPr/>
                    <p:nvPr/>
                  </p:nvSpPr>
                  <p:spPr>
                    <a:xfrm>
                      <a:off x="2867817"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135" name="Google Shape;135;p1"/>
                    <p:cNvSpPr/>
                    <p:nvPr/>
                  </p:nvSpPr>
                  <p:spPr>
                    <a:xfrm>
                      <a:off x="31731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136" name="Google Shape;136;p1"/>
                    <p:cNvSpPr/>
                    <p:nvPr/>
                  </p:nvSpPr>
                  <p:spPr>
                    <a:xfrm>
                      <a:off x="3510480" y="4828370"/>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grpSp>
              <p:grpSp>
                <p:nvGrpSpPr>
                  <p:cNvPr id="137" name="Google Shape;137;p1"/>
                  <p:cNvGrpSpPr/>
                  <p:nvPr/>
                </p:nvGrpSpPr>
                <p:grpSpPr>
                  <a:xfrm>
                    <a:off x="2777887" y="4267894"/>
                    <a:ext cx="1773241" cy="227583"/>
                    <a:chOff x="2217380" y="4816222"/>
                    <a:chExt cx="1605365" cy="227583"/>
                  </a:xfrm>
                </p:grpSpPr>
                <p:sp>
                  <p:nvSpPr>
                    <p:cNvPr id="138" name="Google Shape;138;p1"/>
                    <p:cNvSpPr/>
                    <p:nvPr/>
                  </p:nvSpPr>
                  <p:spPr>
                    <a:xfrm>
                      <a:off x="221738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139" name="Google Shape;139;p1"/>
                    <p:cNvSpPr/>
                    <p:nvPr/>
                  </p:nvSpPr>
                  <p:spPr>
                    <a:xfrm>
                      <a:off x="258891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140" name="Google Shape;140;p1"/>
                    <p:cNvSpPr/>
                    <p:nvPr/>
                  </p:nvSpPr>
                  <p:spPr>
                    <a:xfrm>
                      <a:off x="2856474" y="4838875"/>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141" name="Google Shape;141;p1"/>
                    <p:cNvSpPr/>
                    <p:nvPr/>
                  </p:nvSpPr>
                  <p:spPr>
                    <a:xfrm>
                      <a:off x="3163989" y="4827544"/>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142" name="Google Shape;142;p1"/>
                    <p:cNvSpPr/>
                    <p:nvPr/>
                  </p:nvSpPr>
                  <p:spPr>
                    <a:xfrm>
                      <a:off x="3474885" y="4816222"/>
                      <a:ext cx="347860" cy="227573"/>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grpSp>
              <p:grpSp>
                <p:nvGrpSpPr>
                  <p:cNvPr id="143" name="Google Shape;143;p1"/>
                  <p:cNvGrpSpPr/>
                  <p:nvPr/>
                </p:nvGrpSpPr>
                <p:grpSpPr>
                  <a:xfrm>
                    <a:off x="4556357" y="4257399"/>
                    <a:ext cx="1797289" cy="227571"/>
                    <a:chOff x="2219459" y="4826306"/>
                    <a:chExt cx="1627136" cy="227571"/>
                  </a:xfrm>
                </p:grpSpPr>
                <p:sp>
                  <p:nvSpPr>
                    <p:cNvPr id="144" name="Google Shape;144;p1"/>
                    <p:cNvSpPr/>
                    <p:nvPr/>
                  </p:nvSpPr>
                  <p:spPr>
                    <a:xfrm>
                      <a:off x="2219459" y="4851982"/>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145" name="Google Shape;145;p1"/>
                    <p:cNvSpPr/>
                    <p:nvPr/>
                  </p:nvSpPr>
                  <p:spPr>
                    <a:xfrm>
                      <a:off x="2498320" y="4856643"/>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sp>
                  <p:nvSpPr>
                    <p:cNvPr id="146" name="Google Shape;146;p1"/>
                    <p:cNvSpPr/>
                    <p:nvPr/>
                  </p:nvSpPr>
                  <p:spPr>
                    <a:xfrm>
                      <a:off x="2929767" y="4826306"/>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13</a:t>
                      </a:r>
                      <a:endParaRPr b="1" i="0" sz="1200" u="none" cap="none" strike="noStrike">
                        <a:solidFill>
                          <a:schemeClr val="lt2"/>
                        </a:solidFill>
                        <a:latin typeface="Arial Rounded"/>
                        <a:ea typeface="Arial Rounded"/>
                        <a:cs typeface="Arial Rounded"/>
                        <a:sym typeface="Arial Rounded"/>
                      </a:endParaRPr>
                    </a:p>
                  </p:txBody>
                </p:sp>
                <p:sp>
                  <p:nvSpPr>
                    <p:cNvPr id="147" name="Google Shape;147;p1"/>
                    <p:cNvSpPr/>
                    <p:nvPr/>
                  </p:nvSpPr>
                  <p:spPr>
                    <a:xfrm>
                      <a:off x="3215836" y="485261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14</a:t>
                      </a:r>
                      <a:endParaRPr b="1" i="0" sz="1200" u="none" cap="none" strike="noStrike">
                        <a:solidFill>
                          <a:schemeClr val="lt2"/>
                        </a:solidFill>
                        <a:latin typeface="Arial Rounded"/>
                        <a:ea typeface="Arial Rounded"/>
                        <a:cs typeface="Arial Rounded"/>
                        <a:sym typeface="Arial Rounded"/>
                      </a:endParaRPr>
                    </a:p>
                  </p:txBody>
                </p:sp>
                <p:sp>
                  <p:nvSpPr>
                    <p:cNvPr id="148" name="Google Shape;148;p1"/>
                    <p:cNvSpPr/>
                    <p:nvPr/>
                  </p:nvSpPr>
                  <p:spPr>
                    <a:xfrm>
                      <a:off x="3473131" y="4826306"/>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15</a:t>
                      </a:r>
                      <a:endParaRPr b="1" i="0" sz="1200" u="none" cap="none" strike="noStrike">
                        <a:solidFill>
                          <a:schemeClr val="lt2"/>
                        </a:solidFill>
                        <a:latin typeface="Arial Rounded"/>
                        <a:ea typeface="Arial Rounded"/>
                        <a:cs typeface="Arial Rounded"/>
                        <a:sym typeface="Arial Rounded"/>
                      </a:endParaRPr>
                    </a:p>
                  </p:txBody>
                </p:sp>
              </p:grpSp>
              <p:sp>
                <p:nvSpPr>
                  <p:cNvPr id="149" name="Google Shape;149;p1"/>
                  <p:cNvSpPr/>
                  <p:nvPr/>
                </p:nvSpPr>
                <p:spPr>
                  <a:xfrm>
                    <a:off x="5920577"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32</a:t>
                    </a:r>
                    <a:endParaRPr b="1" i="0" sz="1200" u="none" cap="none" strike="noStrike">
                      <a:solidFill>
                        <a:schemeClr val="lt2"/>
                      </a:solidFill>
                      <a:latin typeface="Arial Rounded"/>
                      <a:ea typeface="Arial Rounded"/>
                      <a:cs typeface="Arial Rounded"/>
                      <a:sym typeface="Arial Rounded"/>
                    </a:endParaRPr>
                  </a:p>
                </p:txBody>
              </p:sp>
              <p:sp>
                <p:nvSpPr>
                  <p:cNvPr id="150" name="Google Shape;150;p1"/>
                  <p:cNvSpPr/>
                  <p:nvPr/>
                </p:nvSpPr>
                <p:spPr>
                  <a:xfrm>
                    <a:off x="5594796" y="3226935"/>
                    <a:ext cx="428222"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31</a:t>
                    </a:r>
                    <a:endParaRPr b="1" i="0" sz="1200" u="none" cap="none" strike="noStrike">
                      <a:solidFill>
                        <a:schemeClr val="lt2"/>
                      </a:solidFill>
                      <a:latin typeface="Arial Rounded"/>
                      <a:ea typeface="Arial Rounded"/>
                      <a:cs typeface="Arial Rounded"/>
                      <a:sym typeface="Arial Rounded"/>
                    </a:endParaRPr>
                  </a:p>
                </p:txBody>
              </p:sp>
              <p:grpSp>
                <p:nvGrpSpPr>
                  <p:cNvPr id="151" name="Google Shape;151;p1"/>
                  <p:cNvGrpSpPr/>
                  <p:nvPr/>
                </p:nvGrpSpPr>
                <p:grpSpPr>
                  <a:xfrm>
                    <a:off x="956737" y="3198446"/>
                    <a:ext cx="4759779" cy="227571"/>
                    <a:chOff x="1640747" y="3178774"/>
                    <a:chExt cx="4759779" cy="227571"/>
                  </a:xfrm>
                </p:grpSpPr>
                <p:sp>
                  <p:nvSpPr>
                    <p:cNvPr id="152" name="Google Shape;152;p1"/>
                    <p:cNvSpPr/>
                    <p:nvPr/>
                  </p:nvSpPr>
                  <p:spPr>
                    <a:xfrm>
                      <a:off x="1640747" y="3180759"/>
                      <a:ext cx="402035"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18</a:t>
                      </a:r>
                      <a:endParaRPr b="1" i="0" sz="1200" u="none" cap="none" strike="noStrike">
                        <a:solidFill>
                          <a:schemeClr val="lt2"/>
                        </a:solidFill>
                        <a:latin typeface="Arial Rounded"/>
                        <a:ea typeface="Arial Rounded"/>
                        <a:cs typeface="Arial Rounded"/>
                        <a:sym typeface="Arial Rounded"/>
                      </a:endParaRPr>
                    </a:p>
                  </p:txBody>
                </p:sp>
                <p:sp>
                  <p:nvSpPr>
                    <p:cNvPr id="153" name="Google Shape;153;p1"/>
                    <p:cNvSpPr/>
                    <p:nvPr/>
                  </p:nvSpPr>
                  <p:spPr>
                    <a:xfrm>
                      <a:off x="1979922" y="3205502"/>
                      <a:ext cx="40203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19</a:t>
                      </a:r>
                      <a:endParaRPr b="1" i="0" sz="1200" u="none" cap="none" strike="noStrike">
                        <a:solidFill>
                          <a:schemeClr val="lt2"/>
                        </a:solidFill>
                        <a:latin typeface="Arial Rounded"/>
                        <a:ea typeface="Arial Rounded"/>
                        <a:cs typeface="Arial Rounded"/>
                        <a:sym typeface="Arial Rounded"/>
                      </a:endParaRPr>
                    </a:p>
                  </p:txBody>
                </p:sp>
                <p:sp>
                  <p:nvSpPr>
                    <p:cNvPr id="154" name="Google Shape;154;p1"/>
                    <p:cNvSpPr/>
                    <p:nvPr/>
                  </p:nvSpPr>
                  <p:spPr>
                    <a:xfrm>
                      <a:off x="2324392" y="3178774"/>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20</a:t>
                      </a:r>
                      <a:endParaRPr b="1" i="0" sz="1200" u="none" cap="none" strike="noStrike">
                        <a:solidFill>
                          <a:schemeClr val="lt2"/>
                        </a:solidFill>
                        <a:latin typeface="Arial Rounded"/>
                        <a:ea typeface="Arial Rounded"/>
                        <a:cs typeface="Arial Rounded"/>
                        <a:sym typeface="Arial Rounded"/>
                      </a:endParaRPr>
                    </a:p>
                  </p:txBody>
                </p:sp>
                <p:grpSp>
                  <p:nvGrpSpPr>
                    <p:cNvPr id="155" name="Google Shape;155;p1"/>
                    <p:cNvGrpSpPr/>
                    <p:nvPr/>
                  </p:nvGrpSpPr>
                  <p:grpSpPr>
                    <a:xfrm>
                      <a:off x="2709183" y="3178774"/>
                      <a:ext cx="1879764" cy="227571"/>
                      <a:chOff x="2134294" y="4825883"/>
                      <a:chExt cx="1701803" cy="227571"/>
                    </a:xfrm>
                  </p:grpSpPr>
                  <p:sp>
                    <p:nvSpPr>
                      <p:cNvPr id="156" name="Google Shape;156;p1"/>
                      <p:cNvSpPr/>
                      <p:nvPr/>
                    </p:nvSpPr>
                    <p:spPr>
                      <a:xfrm>
                        <a:off x="2134294" y="4856219"/>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21</a:t>
                        </a:r>
                        <a:endParaRPr b="1" i="0" sz="1200" u="none" cap="none" strike="noStrike">
                          <a:solidFill>
                            <a:schemeClr val="lt2"/>
                          </a:solidFill>
                          <a:latin typeface="Arial Rounded"/>
                          <a:ea typeface="Arial Rounded"/>
                          <a:cs typeface="Arial Rounded"/>
                          <a:sym typeface="Arial Rounded"/>
                        </a:endParaRPr>
                      </a:p>
                    </p:txBody>
                  </p:sp>
                  <p:sp>
                    <p:nvSpPr>
                      <p:cNvPr id="157" name="Google Shape;157;p1"/>
                      <p:cNvSpPr/>
                      <p:nvPr/>
                    </p:nvSpPr>
                    <p:spPr>
                      <a:xfrm>
                        <a:off x="2460929" y="4856219"/>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22</a:t>
                        </a:r>
                        <a:endParaRPr b="1" i="0" sz="1200" u="none" cap="none" strike="noStrike">
                          <a:solidFill>
                            <a:schemeClr val="lt2"/>
                          </a:solidFill>
                          <a:latin typeface="Arial Rounded"/>
                          <a:ea typeface="Arial Rounded"/>
                          <a:cs typeface="Arial Rounded"/>
                          <a:sym typeface="Arial Rounded"/>
                        </a:endParaRPr>
                      </a:p>
                    </p:txBody>
                  </p:sp>
                  <p:sp>
                    <p:nvSpPr>
                      <p:cNvPr id="158" name="Google Shape;158;p1"/>
                      <p:cNvSpPr/>
                      <p:nvPr/>
                    </p:nvSpPr>
                    <p:spPr>
                      <a:xfrm>
                        <a:off x="2787810" y="4825883"/>
                        <a:ext cx="330782" cy="21599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23</a:t>
                        </a:r>
                        <a:endParaRPr b="1" i="0" sz="1200" u="none" cap="none" strike="noStrike">
                          <a:solidFill>
                            <a:schemeClr val="lt2"/>
                          </a:solidFill>
                          <a:latin typeface="Arial Rounded"/>
                          <a:ea typeface="Arial Rounded"/>
                          <a:cs typeface="Arial Rounded"/>
                          <a:sym typeface="Arial Rounded"/>
                        </a:endParaRPr>
                      </a:p>
                    </p:txBody>
                  </p:sp>
                  <p:sp>
                    <p:nvSpPr>
                      <p:cNvPr id="159" name="Google Shape;159;p1"/>
                      <p:cNvSpPr/>
                      <p:nvPr/>
                    </p:nvSpPr>
                    <p:spPr>
                      <a:xfrm>
                        <a:off x="3187277" y="4837855"/>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24</a:t>
                        </a:r>
                        <a:endParaRPr b="1" i="0" sz="1200" u="none" cap="none" strike="noStrike">
                          <a:solidFill>
                            <a:schemeClr val="lt2"/>
                          </a:solidFill>
                          <a:latin typeface="Arial Rounded"/>
                          <a:ea typeface="Arial Rounded"/>
                          <a:cs typeface="Arial Rounded"/>
                          <a:sym typeface="Arial Rounded"/>
                        </a:endParaRPr>
                      </a:p>
                    </p:txBody>
                  </p:sp>
                  <p:sp>
                    <p:nvSpPr>
                      <p:cNvPr id="160" name="Google Shape;160;p1"/>
                      <p:cNvSpPr/>
                      <p:nvPr/>
                    </p:nvSpPr>
                    <p:spPr>
                      <a:xfrm>
                        <a:off x="3462633" y="4825883"/>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25</a:t>
                        </a:r>
                        <a:endParaRPr b="1" i="0" sz="1200" u="none" cap="none" strike="noStrike">
                          <a:solidFill>
                            <a:schemeClr val="lt2"/>
                          </a:solidFill>
                          <a:latin typeface="Arial Rounded"/>
                          <a:ea typeface="Arial Rounded"/>
                          <a:cs typeface="Arial Rounded"/>
                          <a:sym typeface="Arial Rounded"/>
                        </a:endParaRPr>
                      </a:p>
                    </p:txBody>
                  </p:sp>
                </p:grpSp>
                <p:grpSp>
                  <p:nvGrpSpPr>
                    <p:cNvPr id="161" name="Google Shape;161;p1"/>
                    <p:cNvGrpSpPr/>
                    <p:nvPr/>
                  </p:nvGrpSpPr>
                  <p:grpSpPr>
                    <a:xfrm>
                      <a:off x="4517451" y="3178774"/>
                      <a:ext cx="1883075" cy="227571"/>
                      <a:chOff x="2141795" y="4826306"/>
                      <a:chExt cx="1704800" cy="227571"/>
                    </a:xfrm>
                  </p:grpSpPr>
                  <p:sp>
                    <p:nvSpPr>
                      <p:cNvPr id="162" name="Google Shape;162;p1"/>
                      <p:cNvSpPr/>
                      <p:nvPr/>
                    </p:nvSpPr>
                    <p:spPr>
                      <a:xfrm>
                        <a:off x="2141795" y="485261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26</a:t>
                        </a:r>
                        <a:endParaRPr b="1" i="0" sz="1200" u="none" cap="none" strike="noStrike">
                          <a:solidFill>
                            <a:schemeClr val="lt2"/>
                          </a:solidFill>
                          <a:latin typeface="Arial Rounded"/>
                          <a:ea typeface="Arial Rounded"/>
                          <a:cs typeface="Arial Rounded"/>
                          <a:sym typeface="Arial Rounded"/>
                        </a:endParaRPr>
                      </a:p>
                    </p:txBody>
                  </p:sp>
                  <p:sp>
                    <p:nvSpPr>
                      <p:cNvPr id="163" name="Google Shape;163;p1"/>
                      <p:cNvSpPr/>
                      <p:nvPr/>
                    </p:nvSpPr>
                    <p:spPr>
                      <a:xfrm>
                        <a:off x="2469222" y="4856642"/>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27</a:t>
                        </a:r>
                        <a:endParaRPr b="1" i="0" sz="1200" u="none" cap="none" strike="noStrike">
                          <a:solidFill>
                            <a:schemeClr val="lt2"/>
                          </a:solidFill>
                          <a:latin typeface="Arial Rounded"/>
                          <a:ea typeface="Arial Rounded"/>
                          <a:cs typeface="Arial Rounded"/>
                          <a:sym typeface="Arial Rounded"/>
                        </a:endParaRPr>
                      </a:p>
                    </p:txBody>
                  </p:sp>
                  <p:sp>
                    <p:nvSpPr>
                      <p:cNvPr id="164" name="Google Shape;164;p1"/>
                      <p:cNvSpPr/>
                      <p:nvPr/>
                    </p:nvSpPr>
                    <p:spPr>
                      <a:xfrm>
                        <a:off x="2815512" y="4826306"/>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28</a:t>
                        </a:r>
                        <a:endParaRPr b="1" i="0" sz="1200" u="none" cap="none" strike="noStrike">
                          <a:solidFill>
                            <a:schemeClr val="lt2"/>
                          </a:solidFill>
                          <a:latin typeface="Arial Rounded"/>
                          <a:ea typeface="Arial Rounded"/>
                          <a:cs typeface="Arial Rounded"/>
                          <a:sym typeface="Arial Rounded"/>
                        </a:endParaRPr>
                      </a:p>
                    </p:txBody>
                  </p:sp>
                  <p:sp>
                    <p:nvSpPr>
                      <p:cNvPr id="165" name="Google Shape;165;p1"/>
                      <p:cNvSpPr/>
                      <p:nvPr/>
                    </p:nvSpPr>
                    <p:spPr>
                      <a:xfrm>
                        <a:off x="3120518" y="485261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29</a:t>
                        </a:r>
                        <a:endParaRPr b="1" i="0" sz="1200" u="none" cap="none" strike="noStrike">
                          <a:solidFill>
                            <a:schemeClr val="lt2"/>
                          </a:solidFill>
                          <a:latin typeface="Arial Rounded"/>
                          <a:ea typeface="Arial Rounded"/>
                          <a:cs typeface="Arial Rounded"/>
                          <a:sym typeface="Arial Rounded"/>
                        </a:endParaRPr>
                      </a:p>
                    </p:txBody>
                  </p:sp>
                  <p:sp>
                    <p:nvSpPr>
                      <p:cNvPr id="166" name="Google Shape;166;p1"/>
                      <p:cNvSpPr/>
                      <p:nvPr/>
                    </p:nvSpPr>
                    <p:spPr>
                      <a:xfrm>
                        <a:off x="3473131" y="4826306"/>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30</a:t>
                        </a:r>
                        <a:endParaRPr b="1" i="0" sz="1200" u="none" cap="none" strike="noStrike">
                          <a:solidFill>
                            <a:schemeClr val="lt2"/>
                          </a:solidFill>
                          <a:latin typeface="Arial Rounded"/>
                          <a:ea typeface="Arial Rounded"/>
                          <a:cs typeface="Arial Rounded"/>
                          <a:sym typeface="Arial Rounded"/>
                        </a:endParaRPr>
                      </a:p>
                    </p:txBody>
                  </p:sp>
                </p:grpSp>
              </p:grpSp>
              <p:sp>
                <p:nvSpPr>
                  <p:cNvPr id="167" name="Google Shape;167;p1"/>
                  <p:cNvSpPr/>
                  <p:nvPr/>
                </p:nvSpPr>
                <p:spPr>
                  <a:xfrm>
                    <a:off x="6504112" y="4255337"/>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17</a:t>
                    </a:r>
                    <a:endParaRPr b="1" i="0" sz="1200" u="none" cap="none" strike="noStrike">
                      <a:solidFill>
                        <a:schemeClr val="lt2"/>
                      </a:solidFill>
                      <a:latin typeface="Arial Rounded"/>
                      <a:ea typeface="Arial Rounded"/>
                      <a:cs typeface="Arial Rounded"/>
                      <a:sym typeface="Arial Rounded"/>
                    </a:endParaRPr>
                  </a:p>
                </p:txBody>
              </p:sp>
              <p:sp>
                <p:nvSpPr>
                  <p:cNvPr id="168" name="Google Shape;168;p1"/>
                  <p:cNvSpPr/>
                  <p:nvPr/>
                </p:nvSpPr>
                <p:spPr>
                  <a:xfrm>
                    <a:off x="6211954" y="4255337"/>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16</a:t>
                    </a:r>
                    <a:endParaRPr b="1" i="0" sz="1200" u="none" cap="none" strike="noStrike">
                      <a:solidFill>
                        <a:schemeClr val="lt2"/>
                      </a:solidFill>
                      <a:latin typeface="Arial Rounded"/>
                      <a:ea typeface="Arial Rounded"/>
                      <a:cs typeface="Arial Rounded"/>
                      <a:sym typeface="Arial Rounded"/>
                    </a:endParaRPr>
                  </a:p>
                </p:txBody>
              </p:sp>
              <p:sp>
                <p:nvSpPr>
                  <p:cNvPr id="169" name="Google Shape;169;p1"/>
                  <p:cNvSpPr/>
                  <p:nvPr/>
                </p:nvSpPr>
                <p:spPr>
                  <a:xfrm>
                    <a:off x="6211954" y="3221437"/>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33</a:t>
                    </a:r>
                    <a:endParaRPr b="1" i="0" sz="1200" u="none" cap="none" strike="noStrike">
                      <a:solidFill>
                        <a:schemeClr val="lt2"/>
                      </a:solidFill>
                      <a:latin typeface="Arial Rounded"/>
                      <a:ea typeface="Arial Rounded"/>
                      <a:cs typeface="Arial Rounded"/>
                      <a:sym typeface="Arial Rounded"/>
                    </a:endParaRPr>
                  </a:p>
                </p:txBody>
              </p:sp>
              <p:sp>
                <p:nvSpPr>
                  <p:cNvPr id="170" name="Google Shape;170;p1"/>
                  <p:cNvSpPr/>
                  <p:nvPr/>
                </p:nvSpPr>
                <p:spPr>
                  <a:xfrm>
                    <a:off x="6507766"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34</a:t>
                    </a:r>
                    <a:endParaRPr b="1" i="0" sz="1200" u="none" cap="none" strike="noStrike">
                      <a:solidFill>
                        <a:schemeClr val="lt2"/>
                      </a:solidFill>
                      <a:latin typeface="Arial Rounded"/>
                      <a:ea typeface="Arial Rounded"/>
                      <a:cs typeface="Arial Rounded"/>
                      <a:sym typeface="Arial Rounded"/>
                    </a:endParaRPr>
                  </a:p>
                </p:txBody>
              </p:sp>
            </p:grpSp>
          </p:grpSp>
        </p:grpSp>
      </p:grpSp>
      <p:grpSp>
        <p:nvGrpSpPr>
          <p:cNvPr id="171" name="Google Shape;171;p1"/>
          <p:cNvGrpSpPr/>
          <p:nvPr/>
        </p:nvGrpSpPr>
        <p:grpSpPr>
          <a:xfrm>
            <a:off x="8786477" y="344216"/>
            <a:ext cx="2313797" cy="2649752"/>
            <a:chOff x="8786477" y="344216"/>
            <a:chExt cx="2313797" cy="2649752"/>
          </a:xfrm>
        </p:grpSpPr>
        <p:grpSp>
          <p:nvGrpSpPr>
            <p:cNvPr id="172" name="Google Shape;172;p1"/>
            <p:cNvGrpSpPr/>
            <p:nvPr/>
          </p:nvGrpSpPr>
          <p:grpSpPr>
            <a:xfrm rot="-5400000">
              <a:off x="8618499" y="512193"/>
              <a:ext cx="2649752" cy="2313797"/>
              <a:chOff x="6251327" y="2106442"/>
              <a:chExt cx="2883234" cy="2602198"/>
            </a:xfrm>
          </p:grpSpPr>
          <p:grpSp>
            <p:nvGrpSpPr>
              <p:cNvPr id="173" name="Google Shape;173;p1"/>
              <p:cNvGrpSpPr/>
              <p:nvPr/>
            </p:nvGrpSpPr>
            <p:grpSpPr>
              <a:xfrm>
                <a:off x="6251327" y="2106442"/>
                <a:ext cx="2883234" cy="2602198"/>
                <a:chOff x="3812927" y="2074911"/>
                <a:chExt cx="2883234" cy="2602198"/>
              </a:xfrm>
            </p:grpSpPr>
            <p:grpSp>
              <p:nvGrpSpPr>
                <p:cNvPr id="174" name="Google Shape;174;p1"/>
                <p:cNvGrpSpPr/>
                <p:nvPr/>
              </p:nvGrpSpPr>
              <p:grpSpPr>
                <a:xfrm rot="5400000">
                  <a:off x="3898172" y="2332134"/>
                  <a:ext cx="2259730" cy="2430220"/>
                  <a:chOff x="3617321" y="5746400"/>
                  <a:chExt cx="2799104" cy="520456"/>
                </a:xfrm>
              </p:grpSpPr>
              <p:sp>
                <p:nvSpPr>
                  <p:cNvPr id="175" name="Google Shape;175;p1"/>
                  <p:cNvSpPr/>
                  <p:nvPr/>
                </p:nvSpPr>
                <p:spPr>
                  <a:xfrm>
                    <a:off x="3617321" y="5774476"/>
                    <a:ext cx="2458299" cy="396833"/>
                  </a:xfrm>
                  <a:prstGeom prst="rect">
                    <a:avLst/>
                  </a:prstGeom>
                  <a:noFill/>
                  <a:ln cap="flat" cmpd="sng" w="12700">
                    <a:solidFill>
                      <a:srgbClr val="8DA9D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1" i="0" sz="1400" u="none" cap="none" strike="noStrike">
                      <a:solidFill>
                        <a:schemeClr val="lt2"/>
                      </a:solidFill>
                      <a:latin typeface="Libre Baskerville"/>
                      <a:ea typeface="Libre Baskerville"/>
                      <a:cs typeface="Libre Baskerville"/>
                      <a:sym typeface="Libre Baskerville"/>
                    </a:endParaRPr>
                  </a:p>
                </p:txBody>
              </p:sp>
              <p:sp>
                <p:nvSpPr>
                  <p:cNvPr id="176" name="Google Shape;176;p1"/>
                  <p:cNvSpPr/>
                  <p:nvPr/>
                </p:nvSpPr>
                <p:spPr>
                  <a:xfrm rot="5400000">
                    <a:off x="6024938" y="5813866"/>
                    <a:ext cx="458953" cy="324021"/>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i="0" lang="en-US" sz="1200" u="none" cap="none" strike="noStrike">
                        <a:solidFill>
                          <a:schemeClr val="lt2"/>
                        </a:solidFill>
                      </a:rPr>
                      <a:t>8        9      10  </a:t>
                    </a:r>
                    <a:endParaRPr i="0" sz="1200" u="none" cap="none" strike="noStrike">
                      <a:solidFill>
                        <a:schemeClr val="lt2"/>
                      </a:solidFill>
                    </a:endParaRPr>
                  </a:p>
                </p:txBody>
              </p:sp>
              <p:sp>
                <p:nvSpPr>
                  <p:cNvPr id="177" name="Google Shape;177;p1"/>
                  <p:cNvSpPr/>
                  <p:nvPr/>
                </p:nvSpPr>
                <p:spPr>
                  <a:xfrm>
                    <a:off x="3684169" y="6177583"/>
                    <a:ext cx="2324603" cy="89273"/>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i="0" lang="en-US" sz="1200" u="none" cap="none" strike="noStrike">
                        <a:solidFill>
                          <a:schemeClr val="lt2"/>
                        </a:solidFill>
                      </a:rPr>
                      <a:t>1</a:t>
                    </a:r>
                    <a:r>
                      <a:rPr i="0" lang="en-US" sz="1200" u="none" cap="none" strike="noStrike">
                        <a:solidFill>
                          <a:schemeClr val="lt2"/>
                        </a:solidFill>
                      </a:rPr>
                      <a:t>4     13     12      11</a:t>
                    </a:r>
                    <a:endParaRPr i="0" sz="1200" u="none" cap="none" strike="noStrike">
                      <a:solidFill>
                        <a:schemeClr val="lt2"/>
                      </a:solidFill>
                    </a:endParaRPr>
                  </a:p>
                </p:txBody>
              </p:sp>
            </p:grpSp>
            <p:sp>
              <p:nvSpPr>
                <p:cNvPr id="178" name="Google Shape;178;p1"/>
                <p:cNvSpPr/>
                <p:nvPr/>
              </p:nvSpPr>
              <p:spPr>
                <a:xfrm rot="5400000">
                  <a:off x="5377313" y="3146918"/>
                  <a:ext cx="2112176" cy="525519"/>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b="0" i="0" lang="en-US" sz="1200" u="none" cap="none" strike="noStrike">
                      <a:solidFill>
                        <a:schemeClr val="lt2"/>
                      </a:solidFill>
                      <a:latin typeface="Arial Black"/>
                      <a:ea typeface="Arial Black"/>
                      <a:cs typeface="Arial Black"/>
                      <a:sym typeface="Arial Black"/>
                    </a:rPr>
                    <a:t>  </a:t>
                  </a:r>
                  <a:r>
                    <a:rPr i="0" lang="en-US" sz="1200" u="none" cap="none" strike="noStrike">
                      <a:solidFill>
                        <a:schemeClr val="lt2"/>
                      </a:solidFill>
                    </a:rPr>
                    <a:t> 4       5       6     7  </a:t>
                  </a:r>
                  <a:r>
                    <a:rPr b="0" i="0" lang="en-US" sz="1200" u="none" cap="none" strike="noStrike">
                      <a:solidFill>
                        <a:schemeClr val="lt2"/>
                      </a:solidFill>
                      <a:latin typeface="Arial Black"/>
                      <a:ea typeface="Arial Black"/>
                      <a:cs typeface="Arial Black"/>
                      <a:sym typeface="Arial Black"/>
                    </a:rPr>
                    <a:t>     </a:t>
                  </a:r>
                  <a:endParaRPr b="0" i="0" sz="1200" u="none" cap="none" strike="noStrike">
                    <a:solidFill>
                      <a:schemeClr val="lt2"/>
                    </a:solidFill>
                    <a:latin typeface="Arial Black"/>
                    <a:ea typeface="Arial Black"/>
                    <a:cs typeface="Arial Black"/>
                    <a:sym typeface="Arial Black"/>
                  </a:endParaRPr>
                </a:p>
              </p:txBody>
            </p:sp>
            <p:sp>
              <p:nvSpPr>
                <p:cNvPr id="179" name="Google Shape;179;p1"/>
                <p:cNvSpPr/>
                <p:nvPr/>
              </p:nvSpPr>
              <p:spPr>
                <a:xfrm>
                  <a:off x="3969040" y="2074911"/>
                  <a:ext cx="2142900" cy="261600"/>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b="0" i="0" lang="en-US" sz="1200" u="none" cap="none" strike="noStrike">
                      <a:solidFill>
                        <a:schemeClr val="lt2"/>
                      </a:solidFill>
                      <a:latin typeface="Arial Black"/>
                      <a:ea typeface="Arial Black"/>
                      <a:cs typeface="Arial Black"/>
                      <a:sym typeface="Arial Black"/>
                    </a:rPr>
                    <a:t> </a:t>
                  </a:r>
                  <a:r>
                    <a:rPr i="0" lang="en-US" sz="1200" u="none" cap="none" strike="noStrike">
                      <a:solidFill>
                        <a:schemeClr val="lt2"/>
                      </a:solidFill>
                    </a:rPr>
                    <a:t>1        2       3</a:t>
                  </a:r>
                  <a:endParaRPr i="0" sz="1200" u="none" cap="none" strike="noStrike">
                    <a:solidFill>
                      <a:schemeClr val="lt2"/>
                    </a:solidFill>
                  </a:endParaRPr>
                </a:p>
              </p:txBody>
            </p:sp>
          </p:grpSp>
          <p:sp>
            <p:nvSpPr>
              <p:cNvPr id="180" name="Google Shape;180;p1"/>
              <p:cNvSpPr txBox="1"/>
              <p:nvPr/>
            </p:nvSpPr>
            <p:spPr>
              <a:xfrm rot="5400000">
                <a:off x="7235497" y="3337604"/>
                <a:ext cx="945381" cy="3348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Table 4 </a:t>
                </a:r>
                <a:endParaRPr b="0" i="0" sz="1400" u="none" cap="none" strike="noStrike">
                  <a:solidFill>
                    <a:srgbClr val="000000"/>
                  </a:solidFill>
                  <a:latin typeface="Arial"/>
                  <a:ea typeface="Arial"/>
                  <a:cs typeface="Arial"/>
                  <a:sym typeface="Arial"/>
                </a:endParaRPr>
              </a:p>
            </p:txBody>
          </p:sp>
        </p:grpSp>
        <p:sp>
          <p:nvSpPr>
            <p:cNvPr id="181" name="Google Shape;181;p1"/>
            <p:cNvSpPr txBox="1"/>
            <p:nvPr/>
          </p:nvSpPr>
          <p:spPr>
            <a:xfrm>
              <a:off x="9913071" y="2136718"/>
              <a:ext cx="156600" cy="276900"/>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8</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graphicFrame>
        <p:nvGraphicFramePr>
          <p:cNvPr id="186" name="Google Shape;186;g175a86dd7e2_0_0"/>
          <p:cNvGraphicFramePr/>
          <p:nvPr/>
        </p:nvGraphicFramePr>
        <p:xfrm>
          <a:off x="711979" y="106139"/>
          <a:ext cx="3000000" cy="3000000"/>
        </p:xfrm>
        <a:graphic>
          <a:graphicData uri="http://schemas.openxmlformats.org/drawingml/2006/table">
            <a:tbl>
              <a:tblPr>
                <a:noFill/>
                <a:tableStyleId>{2DE0C061-AC09-4D63-9DB7-60A16CB9417A}</a:tableStyleId>
              </a:tblPr>
              <a:tblGrid>
                <a:gridCol w="399275"/>
                <a:gridCol w="1707825"/>
                <a:gridCol w="620325"/>
                <a:gridCol w="1982900"/>
              </a:tblGrid>
              <a:tr h="32010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Table 1 details</a:t>
                      </a:r>
                      <a:endParaRPr sz="1400" u="none" cap="none" strike="noStrike"/>
                    </a:p>
                  </a:txBody>
                  <a:tcPr marT="0" marB="0" marR="0" marL="0" anchor="ctr">
                    <a:lnL cap="flat" cmpd="sng" w="12700">
                      <a:solidFill>
                        <a:schemeClr val="accent1"/>
                      </a:solidFill>
                      <a:prstDash val="solid"/>
                      <a:round/>
                      <a:headEnd len="sm" w="sm" type="none"/>
                      <a:tailEnd len="sm" w="sm" type="none"/>
                    </a:lnL>
                    <a:lnR cap="flat" cmpd="sng" w="9525">
                      <a:solidFill>
                        <a:schemeClr val="accent1"/>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chemeClr val="accent1"/>
                      </a:solidFill>
                      <a:prstDash val="solid"/>
                      <a:round/>
                      <a:headEnd len="sm" w="sm" type="none"/>
                      <a:tailEnd len="sm" w="sm" type="none"/>
                    </a:lnB>
                    <a:solidFill>
                      <a:srgbClr val="83B3DF"/>
                    </a:solidFill>
                  </a:tcPr>
                </a:tc>
                <a:tc hMerge="1"/>
                <a:tc hMerge="1"/>
                <a:tc hMerge="1"/>
              </a:tr>
              <a:tr h="3321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r>
              <a:tr h="176525">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       </a:t>
                      </a:r>
                      <a:r>
                        <a:rPr b="1" lang="en-US" sz="1100" u="none" cap="none" strike="noStrike"/>
                        <a:t>Table 1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5BD97"/>
                    </a:solidFill>
                  </a:tcPr>
                </a:tc>
                <a:tc hMerge="1"/>
                <a:tc hMerge="1"/>
                <a:tc hMerge="1"/>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015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100" u="none" cap="none" strike="noStrike">
                          <a:solidFill>
                            <a:schemeClr val="dk1"/>
                          </a:solidFill>
                        </a:rPr>
                        <a:t> Table 2 details (Please remove this row if you are not sectioning the tables</a:t>
                      </a:r>
                      <a:endParaRPr sz="11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00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100" u="none" cap="none" strike="noStrike"/>
                        <a:t>Table 3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13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16</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33</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17</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34</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87" name="Google Shape;187;g175a86dd7e2_0_0"/>
          <p:cNvGraphicFramePr/>
          <p:nvPr/>
        </p:nvGraphicFramePr>
        <p:xfrm>
          <a:off x="6318488" y="98514"/>
          <a:ext cx="3000000" cy="3000000"/>
        </p:xfrm>
        <a:graphic>
          <a:graphicData uri="http://schemas.openxmlformats.org/drawingml/2006/table">
            <a:tbl>
              <a:tblPr>
                <a:noFill/>
                <a:tableStyleId>{2DE0C061-AC09-4D63-9DB7-60A16CB9417A}</a:tableStyleId>
              </a:tblPr>
              <a:tblGrid>
                <a:gridCol w="399275"/>
                <a:gridCol w="1707825"/>
                <a:gridCol w="620325"/>
                <a:gridCol w="1982900"/>
              </a:tblGrid>
              <a:tr h="32010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Table 2 details</a:t>
                      </a:r>
                      <a:endParaRPr sz="1400" u="none" cap="none" strike="noStrike"/>
                    </a:p>
                  </a:txBody>
                  <a:tcPr marT="0" marB="0" marR="0" marL="0" anchor="ctr">
                    <a:lnL cap="flat" cmpd="sng" w="12700">
                      <a:solidFill>
                        <a:schemeClr val="accent1"/>
                      </a:solidFill>
                      <a:prstDash val="solid"/>
                      <a:round/>
                      <a:headEnd len="sm" w="sm" type="none"/>
                      <a:tailEnd len="sm" w="sm" type="none"/>
                    </a:lnL>
                    <a:lnR cap="flat" cmpd="sng" w="9525">
                      <a:solidFill>
                        <a:schemeClr val="accent1"/>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chemeClr val="accent1"/>
                      </a:solidFill>
                      <a:prstDash val="solid"/>
                      <a:round/>
                      <a:headEnd len="sm" w="sm" type="none"/>
                      <a:tailEnd len="sm" w="sm" type="none"/>
                    </a:lnB>
                    <a:solidFill>
                      <a:srgbClr val="83B3DF"/>
                    </a:solidFill>
                  </a:tcPr>
                </a:tc>
                <a:tc hMerge="1"/>
                <a:tc hMerge="1"/>
                <a:tc hMerge="1"/>
              </a:tr>
              <a:tr h="3321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r>
              <a:tr h="176525">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       </a:t>
                      </a:r>
                      <a:r>
                        <a:rPr b="1" lang="en-US" sz="1100" u="none" cap="none" strike="noStrike"/>
                        <a:t>Table 4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5BD97"/>
                    </a:solidFill>
                  </a:tcPr>
                </a:tc>
                <a:tc hMerge="1"/>
                <a:tc hMerge="1"/>
                <a:tc hMerge="1"/>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015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100" u="none" cap="none" strike="noStrike">
                          <a:solidFill>
                            <a:schemeClr val="dk1"/>
                          </a:solidFill>
                        </a:rPr>
                        <a:t> Table 5 details (Please remove this row if you are not sectioning the tables</a:t>
                      </a:r>
                      <a:endParaRPr sz="1100" u="none" cap="none" strike="noStrike">
                        <a:solidFill>
                          <a:schemeClr val="dk1"/>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000">
                <a:tc gridSpan="4">
                  <a:txBody>
                    <a:bodyPr/>
                    <a:lstStyle/>
                    <a:p>
                      <a:pPr indent="0" lvl="0" marL="0" marR="0" rtl="0" algn="ctr">
                        <a:lnSpc>
                          <a:spcPct val="100000"/>
                        </a:lnSpc>
                        <a:spcBef>
                          <a:spcPts val="0"/>
                        </a:spcBef>
                        <a:spcAft>
                          <a:spcPts val="0"/>
                        </a:spcAft>
                        <a:buClr>
                          <a:schemeClr val="dk1"/>
                        </a:buClr>
                        <a:buSzPts val="1200"/>
                        <a:buFont typeface="Calibri"/>
                        <a:buNone/>
                      </a:pPr>
                      <a:r>
                        <a:rPr b="1" lang="en-US" sz="1100" u="none" cap="none" strike="noStrike"/>
                        <a:t>Table 6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13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16</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33</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17</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34</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graphicFrame>
        <p:nvGraphicFramePr>
          <p:cNvPr id="192" name="Google Shape;192;p2"/>
          <p:cNvGraphicFramePr/>
          <p:nvPr/>
        </p:nvGraphicFramePr>
        <p:xfrm>
          <a:off x="563229" y="474527"/>
          <a:ext cx="3000000" cy="3000000"/>
        </p:xfrm>
        <a:graphic>
          <a:graphicData uri="http://schemas.openxmlformats.org/drawingml/2006/table">
            <a:tbl>
              <a:tblPr>
                <a:noFill/>
                <a:tableStyleId>{2DE0C061-AC09-4D63-9DB7-60A16CB9417A}</a:tableStyleId>
              </a:tblPr>
              <a:tblGrid>
                <a:gridCol w="676275"/>
                <a:gridCol w="2892775"/>
              </a:tblGrid>
              <a:tr h="476700">
                <a:tc gridSpan="2">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Table </a:t>
                      </a:r>
                      <a:r>
                        <a:rPr b="1" lang="en-US" sz="1200" u="none" cap="none" strike="noStrike">
                          <a:solidFill>
                            <a:srgbClr val="FF0000"/>
                          </a:solidFill>
                        </a:rPr>
                        <a:t>3</a:t>
                      </a:r>
                      <a:r>
                        <a:rPr lang="en-US" sz="1200" u="none" cap="none" strike="noStrike">
                          <a:solidFill>
                            <a:srgbClr val="FF0000"/>
                          </a:solidFill>
                        </a:rPr>
                        <a:t>/7</a:t>
                      </a:r>
                      <a:r>
                        <a:rPr lang="en-US" sz="1200" u="none" cap="none" strike="noStrike">
                          <a:solidFill>
                            <a:srgbClr val="F53F0E"/>
                          </a:solidFill>
                        </a:rPr>
                        <a:t> </a:t>
                      </a:r>
                      <a:r>
                        <a:rPr b="1" lang="en-US" sz="1200" u="none" cap="none" strike="noStrike"/>
                        <a:t>(Under the mezzanine) details</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r>
              <a:tr h="4767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93" name="Google Shape;193;p2"/>
          <p:cNvSpPr txBox="1"/>
          <p:nvPr/>
        </p:nvSpPr>
        <p:spPr>
          <a:xfrm>
            <a:off x="563229" y="4692864"/>
            <a:ext cx="4986300" cy="461700"/>
          </a:xfrm>
          <a:prstGeom prst="rect">
            <a:avLst/>
          </a:prstGeom>
          <a:solidFill>
            <a:srgbClr val="FFFFFF"/>
          </a:solid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Please detail any dietary requirement along with any children, highchairs and booster seats required</a:t>
            </a:r>
            <a:endParaRPr b="0" i="0" sz="1400" u="none" cap="none" strike="noStrike">
              <a:solidFill>
                <a:srgbClr val="000000"/>
              </a:solidFill>
              <a:latin typeface="Arial"/>
              <a:ea typeface="Arial"/>
              <a:cs typeface="Arial"/>
              <a:sym typeface="Arial"/>
            </a:endParaRPr>
          </a:p>
        </p:txBody>
      </p:sp>
      <p:graphicFrame>
        <p:nvGraphicFramePr>
          <p:cNvPr id="194" name="Google Shape;194;p2"/>
          <p:cNvGraphicFramePr/>
          <p:nvPr/>
        </p:nvGraphicFramePr>
        <p:xfrm>
          <a:off x="6083641" y="465578"/>
          <a:ext cx="3000000" cy="3000000"/>
        </p:xfrm>
        <a:graphic>
          <a:graphicData uri="http://schemas.openxmlformats.org/drawingml/2006/table">
            <a:tbl>
              <a:tblPr>
                <a:noFill/>
                <a:tableStyleId>{2DE0C061-AC09-4D63-9DB7-60A16CB9417A}</a:tableStyleId>
              </a:tblPr>
              <a:tblGrid>
                <a:gridCol w="676275"/>
                <a:gridCol w="2892775"/>
              </a:tblGrid>
              <a:tr h="476700">
                <a:tc gridSpan="2">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Table </a:t>
                      </a:r>
                      <a:r>
                        <a:rPr b="1" lang="en-US" sz="1200" u="none" cap="none" strike="noStrike">
                          <a:solidFill>
                            <a:srgbClr val="FF0000"/>
                          </a:solidFill>
                        </a:rPr>
                        <a:t>4</a:t>
                      </a:r>
                      <a:r>
                        <a:rPr lang="en-US" sz="1200" u="none" cap="none" strike="noStrike">
                          <a:solidFill>
                            <a:srgbClr val="FF0000"/>
                          </a:solidFill>
                        </a:rPr>
                        <a:t>/8 </a:t>
                      </a:r>
                      <a:r>
                        <a:rPr b="1" lang="en-US" sz="1200" u="none" cap="none" strike="noStrike"/>
                        <a:t>(on the mezzanine floor) details</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r>
              <a:tr h="4767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268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268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13</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2682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14</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Dodmoor</dc:creator>
</cp:coreProperties>
</file>