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6858000" cx="12192000"/>
  <p:notesSz cx="6858000" cy="9144000"/>
  <p:embeddedFontLst>
    <p:embeddedFont>
      <p:font typeface="Libre Baskerville"/>
      <p:regular r:id="rId8"/>
      <p:bold r:id="rId9"/>
      <p:italic r:id="rId10"/>
    </p:embeddedFont>
    <p:embeddedFont>
      <p:font typeface="Arial Black"/>
      <p:regular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2" roundtripDataSignature="AMtx7mhhlroRKb8DixsKFpMcaElxqrho7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BC942E9-728E-4442-8359-D72B9B4F34F7}">
  <a:tblStyle styleId="{DBC942E9-728E-4442-8359-D72B9B4F34F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1" Type="http://schemas.openxmlformats.org/officeDocument/2006/relationships/font" Target="fonts/ArialBlack-regular.fntdata"/><Relationship Id="rId10" Type="http://schemas.openxmlformats.org/officeDocument/2006/relationships/font" Target="fonts/LibreBaskerville-italic.fntdata"/><Relationship Id="rId12" Type="http://customschemas.google.com/relationships/presentationmetadata" Target="metadata"/><Relationship Id="rId9" Type="http://schemas.openxmlformats.org/officeDocument/2006/relationships/font" Target="fonts/LibreBaskerville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LibreBaskervill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5084284" y="1078770"/>
            <a:ext cx="3265393" cy="2866263"/>
            <a:chOff x="7497649" y="4418586"/>
            <a:chExt cx="1802687" cy="1771497"/>
          </a:xfrm>
        </p:grpSpPr>
        <p:grpSp>
          <p:nvGrpSpPr>
            <p:cNvPr id="85" name="Google Shape;85;p1"/>
            <p:cNvGrpSpPr/>
            <p:nvPr/>
          </p:nvGrpSpPr>
          <p:grpSpPr>
            <a:xfrm>
              <a:off x="7507764" y="4418586"/>
              <a:ext cx="1792572" cy="1771497"/>
              <a:chOff x="479863" y="196482"/>
              <a:chExt cx="1082785" cy="1267408"/>
            </a:xfrm>
          </p:grpSpPr>
          <p:sp>
            <p:nvSpPr>
              <p:cNvPr id="86" name="Google Shape;86;p1"/>
              <p:cNvSpPr/>
              <p:nvPr/>
            </p:nvSpPr>
            <p:spPr>
              <a:xfrm>
                <a:off x="708758" y="448612"/>
                <a:ext cx="640080" cy="762604"/>
              </a:xfrm>
              <a:prstGeom prst="ellipse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u="none" cap="none" strike="noStrike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Table 3</a:t>
                </a:r>
                <a:r>
                  <a:rPr b="1" i="0" lang="en-GB" sz="1800" u="none" cap="none" strike="noStrike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 </a:t>
                </a:r>
                <a:endParaRPr b="1" i="0" sz="900" u="none" cap="none" strike="noStrike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87" name="Google Shape;87;p1"/>
              <p:cNvSpPr/>
              <p:nvPr/>
            </p:nvSpPr>
            <p:spPr>
              <a:xfrm rot="-7034085">
                <a:off x="520290" y="919133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8</a:t>
                </a:r>
                <a:endParaRPr/>
              </a:p>
            </p:txBody>
          </p:sp>
          <p:sp>
            <p:nvSpPr>
              <p:cNvPr id="88" name="Google Shape;88;p1"/>
              <p:cNvSpPr/>
              <p:nvPr/>
            </p:nvSpPr>
            <p:spPr>
              <a:xfrm rot="5400000">
                <a:off x="1329487" y="680608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4</a:t>
                </a:r>
                <a:endParaRPr/>
              </a:p>
            </p:txBody>
          </p:sp>
          <p:sp>
            <p:nvSpPr>
              <p:cNvPr id="89" name="Google Shape;89;p1"/>
              <p:cNvSpPr/>
              <p:nvPr/>
            </p:nvSpPr>
            <p:spPr>
              <a:xfrm rot="1128709">
                <a:off x="1066892" y="227847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2</a:t>
                </a:r>
                <a:endParaRPr/>
              </a:p>
            </p:txBody>
          </p:sp>
          <p:sp>
            <p:nvSpPr>
              <p:cNvPr id="90" name="Google Shape;90;p1"/>
              <p:cNvSpPr/>
              <p:nvPr/>
            </p:nvSpPr>
            <p:spPr>
              <a:xfrm rot="9461973">
                <a:off x="1037931" y="1199971"/>
                <a:ext cx="233161" cy="22281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6</a:t>
                </a:r>
                <a:endParaRPr/>
              </a:p>
            </p:txBody>
          </p:sp>
          <p:sp>
            <p:nvSpPr>
              <p:cNvPr id="91" name="Google Shape;91;p1"/>
              <p:cNvSpPr/>
              <p:nvPr/>
            </p:nvSpPr>
            <p:spPr>
              <a:xfrm rot="-797584">
                <a:off x="793714" y="225125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</a:t>
                </a:r>
                <a:endParaRPr/>
              </a:p>
            </p:txBody>
          </p:sp>
          <p:sp>
            <p:nvSpPr>
              <p:cNvPr id="92" name="Google Shape;92;p1"/>
              <p:cNvSpPr/>
              <p:nvPr/>
            </p:nvSpPr>
            <p:spPr>
              <a:xfrm rot="6958515">
                <a:off x="1225050" y="984701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5</a:t>
                </a:r>
                <a:endParaRPr/>
              </a:p>
            </p:txBody>
          </p:sp>
          <p:sp>
            <p:nvSpPr>
              <p:cNvPr id="93" name="Google Shape;93;p1"/>
              <p:cNvSpPr/>
              <p:nvPr/>
            </p:nvSpPr>
            <p:spPr>
              <a:xfrm rot="3468749">
                <a:off x="1233316" y="443732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3</a:t>
                </a:r>
                <a:endParaRPr/>
              </a:p>
            </p:txBody>
          </p:sp>
          <p:sp>
            <p:nvSpPr>
              <p:cNvPr id="94" name="Google Shape;94;p1"/>
              <p:cNvSpPr/>
              <p:nvPr/>
            </p:nvSpPr>
            <p:spPr>
              <a:xfrm rot="-9045295">
                <a:off x="751960" y="1131466"/>
                <a:ext cx="175836" cy="30917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1200" u="none" cap="none" strike="noStrike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7</a:t>
                </a:r>
                <a:endParaRPr/>
              </a:p>
            </p:txBody>
          </p:sp>
        </p:grpSp>
        <p:sp>
          <p:nvSpPr>
            <p:cNvPr id="95" name="Google Shape;95;p1"/>
            <p:cNvSpPr/>
            <p:nvPr/>
          </p:nvSpPr>
          <p:spPr>
            <a:xfrm rot="-5073609">
              <a:off x="7542280" y="4986011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200" u="none" cap="none" strike="noStrike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9</a:t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 rot="-3013309">
              <a:off x="7682767" y="4632729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1200" u="none" cap="none" strike="noStrike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10</a:t>
              </a:r>
              <a:endParaRPr/>
            </a:p>
          </p:txBody>
        </p:sp>
      </p:grpSp>
      <p:sp>
        <p:nvSpPr>
          <p:cNvPr id="97" name="Google Shape;97;p1"/>
          <p:cNvSpPr txBox="1"/>
          <p:nvPr/>
        </p:nvSpPr>
        <p:spPr>
          <a:xfrm>
            <a:off x="754437" y="304758"/>
            <a:ext cx="53000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Names of couple &amp; date wedding 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4808641" y="73202"/>
            <a:ext cx="715709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 shaped top table and round tables in the Courtyard Barn-52 guests</a:t>
            </a:r>
            <a:endParaRPr b="1" sz="12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 table can seat up to 12 guests with 4 along each side. Tables 2-5- There is a maximum of 10 guests on these tables. We would recommend seating no less than 8 guests on each table.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9" name="Google Shape;99;p1"/>
          <p:cNvGrpSpPr/>
          <p:nvPr/>
        </p:nvGrpSpPr>
        <p:grpSpPr>
          <a:xfrm>
            <a:off x="7558560" y="3510009"/>
            <a:ext cx="3265388" cy="2866282"/>
            <a:chOff x="7497649" y="4418586"/>
            <a:chExt cx="1802687" cy="1771497"/>
          </a:xfrm>
        </p:grpSpPr>
        <p:grpSp>
          <p:nvGrpSpPr>
            <p:cNvPr id="100" name="Google Shape;100;p1"/>
            <p:cNvGrpSpPr/>
            <p:nvPr/>
          </p:nvGrpSpPr>
          <p:grpSpPr>
            <a:xfrm>
              <a:off x="7507764" y="4418586"/>
              <a:ext cx="1792572" cy="1771497"/>
              <a:chOff x="479863" y="196482"/>
              <a:chExt cx="1082785" cy="1267408"/>
            </a:xfrm>
          </p:grpSpPr>
          <p:sp>
            <p:nvSpPr>
              <p:cNvPr id="101" name="Google Shape;101;p1"/>
              <p:cNvSpPr/>
              <p:nvPr/>
            </p:nvSpPr>
            <p:spPr>
              <a:xfrm>
                <a:off x="708758" y="448612"/>
                <a:ext cx="640080" cy="762604"/>
              </a:xfrm>
              <a:prstGeom prst="ellipse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Table 4</a:t>
                </a:r>
                <a:endParaRPr b="1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102" name="Google Shape;102;p1"/>
              <p:cNvSpPr/>
              <p:nvPr/>
            </p:nvSpPr>
            <p:spPr>
              <a:xfrm rot="-7034085">
                <a:off x="520290" y="919133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8</a:t>
                </a:r>
                <a:endParaRPr/>
              </a:p>
            </p:txBody>
          </p:sp>
          <p:sp>
            <p:nvSpPr>
              <p:cNvPr id="103" name="Google Shape;103;p1"/>
              <p:cNvSpPr/>
              <p:nvPr/>
            </p:nvSpPr>
            <p:spPr>
              <a:xfrm rot="5400000">
                <a:off x="1329487" y="680608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4</a:t>
                </a:r>
                <a:endParaRPr/>
              </a:p>
            </p:txBody>
          </p:sp>
          <p:sp>
            <p:nvSpPr>
              <p:cNvPr id="104" name="Google Shape;104;p1"/>
              <p:cNvSpPr/>
              <p:nvPr/>
            </p:nvSpPr>
            <p:spPr>
              <a:xfrm rot="1128709">
                <a:off x="1066892" y="227847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2</a:t>
                </a:r>
                <a:endParaRPr/>
              </a:p>
            </p:txBody>
          </p:sp>
          <p:sp>
            <p:nvSpPr>
              <p:cNvPr id="105" name="Google Shape;105;p1"/>
              <p:cNvSpPr/>
              <p:nvPr/>
            </p:nvSpPr>
            <p:spPr>
              <a:xfrm rot="9461973">
                <a:off x="1037931" y="1199971"/>
                <a:ext cx="233161" cy="22281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6</a:t>
                </a:r>
                <a:endParaRPr/>
              </a:p>
            </p:txBody>
          </p:sp>
          <p:sp>
            <p:nvSpPr>
              <p:cNvPr id="106" name="Google Shape;106;p1"/>
              <p:cNvSpPr/>
              <p:nvPr/>
            </p:nvSpPr>
            <p:spPr>
              <a:xfrm rot="-797584">
                <a:off x="793714" y="225125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</a:t>
                </a:r>
                <a:endParaRPr/>
              </a:p>
            </p:txBody>
          </p:sp>
          <p:sp>
            <p:nvSpPr>
              <p:cNvPr id="107" name="Google Shape;107;p1"/>
              <p:cNvSpPr/>
              <p:nvPr/>
            </p:nvSpPr>
            <p:spPr>
              <a:xfrm rot="6958515">
                <a:off x="1225050" y="984701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5</a:t>
                </a:r>
                <a:endParaRPr/>
              </a:p>
            </p:txBody>
          </p:sp>
          <p:sp>
            <p:nvSpPr>
              <p:cNvPr id="108" name="Google Shape;108;p1"/>
              <p:cNvSpPr/>
              <p:nvPr/>
            </p:nvSpPr>
            <p:spPr>
              <a:xfrm rot="3468749">
                <a:off x="1233316" y="443732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3</a:t>
                </a:r>
                <a:endParaRPr/>
              </a:p>
            </p:txBody>
          </p:sp>
          <p:sp>
            <p:nvSpPr>
              <p:cNvPr id="109" name="Google Shape;109;p1"/>
              <p:cNvSpPr/>
              <p:nvPr/>
            </p:nvSpPr>
            <p:spPr>
              <a:xfrm rot="-9045295">
                <a:off x="751960" y="1131466"/>
                <a:ext cx="175836" cy="30917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7</a:t>
                </a:r>
                <a:endParaRPr/>
              </a:p>
            </p:txBody>
          </p:sp>
        </p:grpSp>
        <p:sp>
          <p:nvSpPr>
            <p:cNvPr id="110" name="Google Shape;110;p1"/>
            <p:cNvSpPr/>
            <p:nvPr/>
          </p:nvSpPr>
          <p:spPr>
            <a:xfrm rot="-5073609">
              <a:off x="7542280" y="4986011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9</a:t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 rot="-3013309">
              <a:off x="7682767" y="4632729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10</a:t>
              </a:r>
              <a:endParaRPr/>
            </a:p>
          </p:txBody>
        </p:sp>
      </p:grpSp>
      <p:grpSp>
        <p:nvGrpSpPr>
          <p:cNvPr id="112" name="Google Shape;112;p1"/>
          <p:cNvGrpSpPr/>
          <p:nvPr/>
        </p:nvGrpSpPr>
        <p:grpSpPr>
          <a:xfrm>
            <a:off x="3253975" y="3724804"/>
            <a:ext cx="3265393" cy="2866263"/>
            <a:chOff x="7497649" y="4418586"/>
            <a:chExt cx="1802687" cy="1771497"/>
          </a:xfrm>
        </p:grpSpPr>
        <p:grpSp>
          <p:nvGrpSpPr>
            <p:cNvPr id="113" name="Google Shape;113;p1"/>
            <p:cNvGrpSpPr/>
            <p:nvPr/>
          </p:nvGrpSpPr>
          <p:grpSpPr>
            <a:xfrm>
              <a:off x="7507764" y="4418586"/>
              <a:ext cx="1792572" cy="1771497"/>
              <a:chOff x="479863" y="196482"/>
              <a:chExt cx="1082785" cy="1267408"/>
            </a:xfrm>
          </p:grpSpPr>
          <p:sp>
            <p:nvSpPr>
              <p:cNvPr id="114" name="Google Shape;114;p1"/>
              <p:cNvSpPr/>
              <p:nvPr/>
            </p:nvSpPr>
            <p:spPr>
              <a:xfrm>
                <a:off x="708758" y="448612"/>
                <a:ext cx="640080" cy="762604"/>
              </a:xfrm>
              <a:prstGeom prst="ellipse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Table 2</a:t>
                </a:r>
                <a:r>
                  <a:rPr b="1" lang="en-GB" sz="1800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 </a:t>
                </a:r>
                <a:endParaRPr b="1" sz="1800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115" name="Google Shape;115;p1"/>
              <p:cNvSpPr/>
              <p:nvPr/>
            </p:nvSpPr>
            <p:spPr>
              <a:xfrm rot="-7034085">
                <a:off x="520290" y="919133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8</a:t>
                </a:r>
                <a:endParaRPr/>
              </a:p>
            </p:txBody>
          </p:sp>
          <p:sp>
            <p:nvSpPr>
              <p:cNvPr id="116" name="Google Shape;116;p1"/>
              <p:cNvSpPr/>
              <p:nvPr/>
            </p:nvSpPr>
            <p:spPr>
              <a:xfrm rot="5400000">
                <a:off x="1329487" y="680608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4</a:t>
                </a:r>
                <a:endParaRPr/>
              </a:p>
            </p:txBody>
          </p:sp>
          <p:sp>
            <p:nvSpPr>
              <p:cNvPr id="117" name="Google Shape;117;p1"/>
              <p:cNvSpPr/>
              <p:nvPr/>
            </p:nvSpPr>
            <p:spPr>
              <a:xfrm rot="1128709">
                <a:off x="1066892" y="227847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2</a:t>
                </a:r>
                <a:endParaRPr/>
              </a:p>
            </p:txBody>
          </p:sp>
          <p:sp>
            <p:nvSpPr>
              <p:cNvPr id="118" name="Google Shape;118;p1"/>
              <p:cNvSpPr/>
              <p:nvPr/>
            </p:nvSpPr>
            <p:spPr>
              <a:xfrm rot="9461973">
                <a:off x="1037931" y="1199971"/>
                <a:ext cx="233161" cy="22281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6</a:t>
                </a:r>
                <a:endParaRPr/>
              </a:p>
            </p:txBody>
          </p:sp>
          <p:sp>
            <p:nvSpPr>
              <p:cNvPr id="119" name="Google Shape;119;p1"/>
              <p:cNvSpPr/>
              <p:nvPr/>
            </p:nvSpPr>
            <p:spPr>
              <a:xfrm rot="-797584">
                <a:off x="793714" y="225125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</a:t>
                </a:r>
                <a:endParaRPr/>
              </a:p>
            </p:txBody>
          </p:sp>
          <p:sp>
            <p:nvSpPr>
              <p:cNvPr id="120" name="Google Shape;120;p1"/>
              <p:cNvSpPr/>
              <p:nvPr/>
            </p:nvSpPr>
            <p:spPr>
              <a:xfrm rot="6958515">
                <a:off x="1225050" y="984701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5</a:t>
                </a:r>
                <a:endParaRPr/>
              </a:p>
            </p:txBody>
          </p:sp>
          <p:sp>
            <p:nvSpPr>
              <p:cNvPr id="121" name="Google Shape;121;p1"/>
              <p:cNvSpPr/>
              <p:nvPr/>
            </p:nvSpPr>
            <p:spPr>
              <a:xfrm rot="3468749">
                <a:off x="1233316" y="443732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3</a:t>
                </a:r>
                <a:endParaRPr/>
              </a:p>
            </p:txBody>
          </p:sp>
          <p:sp>
            <p:nvSpPr>
              <p:cNvPr id="122" name="Google Shape;122;p1"/>
              <p:cNvSpPr/>
              <p:nvPr/>
            </p:nvSpPr>
            <p:spPr>
              <a:xfrm rot="-9045295">
                <a:off x="751960" y="1131466"/>
                <a:ext cx="175836" cy="30917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7</a:t>
                </a:r>
                <a:endParaRPr/>
              </a:p>
            </p:txBody>
          </p:sp>
        </p:grpSp>
        <p:sp>
          <p:nvSpPr>
            <p:cNvPr id="123" name="Google Shape;123;p1"/>
            <p:cNvSpPr/>
            <p:nvPr/>
          </p:nvSpPr>
          <p:spPr>
            <a:xfrm rot="-5073609">
              <a:off x="7542280" y="4986011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9</a:t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 rot="-3013309">
              <a:off x="7682767" y="4632729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10</a:t>
              </a:r>
              <a:endParaRPr/>
            </a:p>
          </p:txBody>
        </p:sp>
      </p:grpSp>
      <p:sp>
        <p:nvSpPr>
          <p:cNvPr id="125" name="Google Shape;125;p1"/>
          <p:cNvSpPr txBox="1"/>
          <p:nvPr/>
        </p:nvSpPr>
        <p:spPr>
          <a:xfrm>
            <a:off x="4848171" y="6456736"/>
            <a:ext cx="455289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Courtyard side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"/>
          <p:cNvSpPr txBox="1"/>
          <p:nvPr/>
        </p:nvSpPr>
        <p:spPr>
          <a:xfrm rot="5400000">
            <a:off x="-513470" y="2906355"/>
            <a:ext cx="13027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Pallet wall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7" name="Google Shape;127;p1"/>
          <p:cNvGrpSpPr/>
          <p:nvPr/>
        </p:nvGrpSpPr>
        <p:grpSpPr>
          <a:xfrm>
            <a:off x="8740321" y="843251"/>
            <a:ext cx="3265393" cy="2866263"/>
            <a:chOff x="7497649" y="4418586"/>
            <a:chExt cx="1802687" cy="1771497"/>
          </a:xfrm>
        </p:grpSpPr>
        <p:grpSp>
          <p:nvGrpSpPr>
            <p:cNvPr id="128" name="Google Shape;128;p1"/>
            <p:cNvGrpSpPr/>
            <p:nvPr/>
          </p:nvGrpSpPr>
          <p:grpSpPr>
            <a:xfrm>
              <a:off x="7507764" y="4418586"/>
              <a:ext cx="1792572" cy="1771497"/>
              <a:chOff x="479863" y="196482"/>
              <a:chExt cx="1082785" cy="1267408"/>
            </a:xfrm>
          </p:grpSpPr>
          <p:sp>
            <p:nvSpPr>
              <p:cNvPr id="129" name="Google Shape;129;p1"/>
              <p:cNvSpPr/>
              <p:nvPr/>
            </p:nvSpPr>
            <p:spPr>
              <a:xfrm>
                <a:off x="708758" y="448612"/>
                <a:ext cx="640080" cy="762604"/>
              </a:xfrm>
              <a:prstGeom prst="ellipse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Table 5 </a:t>
                </a:r>
                <a:endParaRPr b="1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130" name="Google Shape;130;p1"/>
              <p:cNvSpPr/>
              <p:nvPr/>
            </p:nvSpPr>
            <p:spPr>
              <a:xfrm rot="-7034085">
                <a:off x="520290" y="919133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8</a:t>
                </a:r>
                <a:endParaRPr/>
              </a:p>
            </p:txBody>
          </p:sp>
          <p:sp>
            <p:nvSpPr>
              <p:cNvPr id="131" name="Google Shape;131;p1"/>
              <p:cNvSpPr/>
              <p:nvPr/>
            </p:nvSpPr>
            <p:spPr>
              <a:xfrm rot="5400000">
                <a:off x="1329487" y="680608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4</a:t>
                </a:r>
                <a:endParaRPr/>
              </a:p>
            </p:txBody>
          </p:sp>
          <p:sp>
            <p:nvSpPr>
              <p:cNvPr id="132" name="Google Shape;132;p1"/>
              <p:cNvSpPr/>
              <p:nvPr/>
            </p:nvSpPr>
            <p:spPr>
              <a:xfrm rot="1128709">
                <a:off x="1066892" y="227847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2</a:t>
                </a:r>
                <a:endParaRPr/>
              </a:p>
            </p:txBody>
          </p:sp>
          <p:sp>
            <p:nvSpPr>
              <p:cNvPr id="133" name="Google Shape;133;p1"/>
              <p:cNvSpPr/>
              <p:nvPr/>
            </p:nvSpPr>
            <p:spPr>
              <a:xfrm rot="9461973">
                <a:off x="1037931" y="1199971"/>
                <a:ext cx="233161" cy="22281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6</a:t>
                </a:r>
                <a:endParaRPr/>
              </a:p>
            </p:txBody>
          </p:sp>
          <p:sp>
            <p:nvSpPr>
              <p:cNvPr id="134" name="Google Shape;134;p1"/>
              <p:cNvSpPr/>
              <p:nvPr/>
            </p:nvSpPr>
            <p:spPr>
              <a:xfrm rot="-797584">
                <a:off x="793714" y="225125"/>
                <a:ext cx="233161" cy="23316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1</a:t>
                </a:r>
                <a:endParaRPr/>
              </a:p>
            </p:txBody>
          </p:sp>
          <p:sp>
            <p:nvSpPr>
              <p:cNvPr id="135" name="Google Shape;135;p1"/>
              <p:cNvSpPr/>
              <p:nvPr/>
            </p:nvSpPr>
            <p:spPr>
              <a:xfrm rot="6958515">
                <a:off x="1225050" y="984701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5</a:t>
                </a:r>
                <a:endParaRPr/>
              </a:p>
            </p:txBody>
          </p:sp>
          <p:sp>
            <p:nvSpPr>
              <p:cNvPr id="136" name="Google Shape;136;p1"/>
              <p:cNvSpPr/>
              <p:nvPr/>
            </p:nvSpPr>
            <p:spPr>
              <a:xfrm rot="3468749">
                <a:off x="1233316" y="443732"/>
                <a:ext cx="309176" cy="17583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3</a:t>
                </a:r>
                <a:endParaRPr/>
              </a:p>
            </p:txBody>
          </p:sp>
          <p:sp>
            <p:nvSpPr>
              <p:cNvPr id="137" name="Google Shape;137;p1"/>
              <p:cNvSpPr/>
              <p:nvPr/>
            </p:nvSpPr>
            <p:spPr>
              <a:xfrm rot="-9045295">
                <a:off x="751960" y="1131466"/>
                <a:ext cx="175836" cy="309176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7</a:t>
                </a:r>
                <a:endParaRPr/>
              </a:p>
            </p:txBody>
          </p:sp>
        </p:grpSp>
        <p:sp>
          <p:nvSpPr>
            <p:cNvPr id="138" name="Google Shape;138;p1"/>
            <p:cNvSpPr/>
            <p:nvPr/>
          </p:nvSpPr>
          <p:spPr>
            <a:xfrm rot="-5073609">
              <a:off x="7542280" y="4986011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9</a:t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 rot="-3013309">
              <a:off x="7682767" y="4632729"/>
              <a:ext cx="325897" cy="386003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10</a:t>
              </a:r>
              <a:endParaRPr/>
            </a:p>
          </p:txBody>
        </p:sp>
      </p:grpSp>
      <p:grpSp>
        <p:nvGrpSpPr>
          <p:cNvPr id="140" name="Google Shape;140;p1"/>
          <p:cNvGrpSpPr/>
          <p:nvPr/>
        </p:nvGrpSpPr>
        <p:grpSpPr>
          <a:xfrm>
            <a:off x="418741" y="1781630"/>
            <a:ext cx="2684373" cy="3095170"/>
            <a:chOff x="330220" y="1660016"/>
            <a:chExt cx="2266797" cy="2569834"/>
          </a:xfrm>
        </p:grpSpPr>
        <p:grpSp>
          <p:nvGrpSpPr>
            <p:cNvPr id="141" name="Google Shape;141;p1"/>
            <p:cNvGrpSpPr/>
            <p:nvPr/>
          </p:nvGrpSpPr>
          <p:grpSpPr>
            <a:xfrm rot="5400000">
              <a:off x="-212564" y="2568435"/>
              <a:ext cx="1830968" cy="745400"/>
              <a:chOff x="3617321" y="5774477"/>
              <a:chExt cx="3006417" cy="797516"/>
            </a:xfrm>
          </p:grpSpPr>
          <p:sp>
            <p:nvSpPr>
              <p:cNvPr id="142" name="Google Shape;142;p1"/>
              <p:cNvSpPr/>
              <p:nvPr/>
            </p:nvSpPr>
            <p:spPr>
              <a:xfrm>
                <a:off x="3617321" y="5774477"/>
                <a:ext cx="3006417" cy="396833"/>
              </a:xfrm>
              <a:prstGeom prst="rect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200">
                    <a:solidFill>
                      <a:schemeClr val="dk2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Top Table</a:t>
                </a:r>
                <a:endParaRPr/>
              </a:p>
            </p:txBody>
          </p:sp>
          <p:sp>
            <p:nvSpPr>
              <p:cNvPr id="143" name="Google Shape;143;p1"/>
              <p:cNvSpPr/>
              <p:nvPr/>
            </p:nvSpPr>
            <p:spPr>
              <a:xfrm>
                <a:off x="3626899" y="6204770"/>
                <a:ext cx="2907281" cy="36722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5      6       7       8       </a:t>
                </a:r>
                <a:endParaRPr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</p:grpSp>
        <p:grpSp>
          <p:nvGrpSpPr>
            <p:cNvPr id="144" name="Google Shape;144;p1"/>
            <p:cNvGrpSpPr/>
            <p:nvPr/>
          </p:nvGrpSpPr>
          <p:grpSpPr>
            <a:xfrm>
              <a:off x="673447" y="1660016"/>
              <a:ext cx="1923570" cy="734876"/>
              <a:chOff x="2585308" y="5766794"/>
              <a:chExt cx="3158467" cy="786256"/>
            </a:xfrm>
          </p:grpSpPr>
          <p:sp>
            <p:nvSpPr>
              <p:cNvPr id="145" name="Google Shape;145;p1"/>
              <p:cNvSpPr/>
              <p:nvPr/>
            </p:nvSpPr>
            <p:spPr>
              <a:xfrm>
                <a:off x="3241470" y="6156217"/>
                <a:ext cx="2458300" cy="396833"/>
              </a:xfrm>
              <a:prstGeom prst="rect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800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146" name="Google Shape;146;p1"/>
              <p:cNvSpPr/>
              <p:nvPr/>
            </p:nvSpPr>
            <p:spPr>
              <a:xfrm>
                <a:off x="2585308" y="5766794"/>
                <a:ext cx="3158467" cy="36722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4       3       2      1       </a:t>
                </a:r>
                <a:endParaRPr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</p:grpSp>
        <p:grpSp>
          <p:nvGrpSpPr>
            <p:cNvPr id="147" name="Google Shape;147;p1"/>
            <p:cNvGrpSpPr/>
            <p:nvPr/>
          </p:nvGrpSpPr>
          <p:grpSpPr>
            <a:xfrm>
              <a:off x="865598" y="3484449"/>
              <a:ext cx="1714201" cy="745401"/>
              <a:chOff x="3270510" y="5774476"/>
              <a:chExt cx="2814687" cy="797517"/>
            </a:xfrm>
          </p:grpSpPr>
          <p:sp>
            <p:nvSpPr>
              <p:cNvPr id="148" name="Google Shape;148;p1"/>
              <p:cNvSpPr/>
              <p:nvPr/>
            </p:nvSpPr>
            <p:spPr>
              <a:xfrm>
                <a:off x="3617320" y="5774476"/>
                <a:ext cx="2458300" cy="396833"/>
              </a:xfrm>
              <a:prstGeom prst="rect">
                <a:avLst/>
              </a:prstGeom>
              <a:noFill/>
              <a:ln cap="flat" cmpd="sng" w="12700">
                <a:solidFill>
                  <a:srgbClr val="8DA9D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800">
                  <a:solidFill>
                    <a:schemeClr val="dk2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149" name="Google Shape;149;p1"/>
              <p:cNvSpPr/>
              <p:nvPr/>
            </p:nvSpPr>
            <p:spPr>
              <a:xfrm>
                <a:off x="3270510" y="6204770"/>
                <a:ext cx="2814687" cy="367223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1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200">
                    <a:solidFill>
                      <a:schemeClr val="dk2"/>
                    </a:solidFill>
                    <a:latin typeface="Arial Black"/>
                    <a:ea typeface="Arial Black"/>
                    <a:cs typeface="Arial Black"/>
                    <a:sym typeface="Arial Black"/>
                  </a:rPr>
                  <a:t>9      10      11       12       </a:t>
                </a:r>
                <a:endParaRPr sz="1200">
                  <a:solidFill>
                    <a:schemeClr val="dk2"/>
                  </a:solidFill>
                  <a:latin typeface="Arial Black"/>
                  <a:ea typeface="Arial Black"/>
                  <a:cs typeface="Arial Black"/>
                  <a:sym typeface="Arial Black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" name="Google Shape;154;p2"/>
          <p:cNvGraphicFramePr/>
          <p:nvPr/>
        </p:nvGraphicFramePr>
        <p:xfrm>
          <a:off x="8529843" y="3466630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{DBC942E9-728E-4442-8359-D72B9B4F34F7}</a:tableStyleId>
              </a:tblPr>
              <a:tblGrid>
                <a:gridCol w="551000"/>
                <a:gridCol w="2356900"/>
              </a:tblGrid>
              <a:tr h="23072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5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31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1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4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55" name="Google Shape;155;p2"/>
          <p:cNvGraphicFramePr/>
          <p:nvPr/>
        </p:nvGraphicFramePr>
        <p:xfrm>
          <a:off x="4642051" y="3466630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{DBC942E9-728E-4442-8359-D72B9B4F34F7}</a:tableStyleId>
              </a:tblPr>
              <a:tblGrid>
                <a:gridCol w="551000"/>
                <a:gridCol w="2356900"/>
              </a:tblGrid>
              <a:tr h="230725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3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31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0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1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4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56" name="Google Shape;156;p2"/>
          <p:cNvGraphicFramePr/>
          <p:nvPr/>
        </p:nvGraphicFramePr>
        <p:xfrm>
          <a:off x="4642051" y="382054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{DBC942E9-728E-4442-8359-D72B9B4F34F7}</a:tableStyleId>
              </a:tblPr>
              <a:tblGrid>
                <a:gridCol w="551000"/>
                <a:gridCol w="2356900"/>
              </a:tblGrid>
              <a:tr h="2033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2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10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5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4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57" name="Google Shape;157;p2"/>
          <p:cNvGraphicFramePr/>
          <p:nvPr/>
        </p:nvGraphicFramePr>
        <p:xfrm>
          <a:off x="8529845" y="378319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{DBC942E9-728E-4442-8359-D72B9B4F34F7}</a:tableStyleId>
              </a:tblPr>
              <a:tblGrid>
                <a:gridCol w="551000"/>
                <a:gridCol w="2356900"/>
              </a:tblGrid>
              <a:tr h="2191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Table 4 details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10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4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5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4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8" name="Google Shape;158;p2"/>
          <p:cNvSpPr txBox="1"/>
          <p:nvPr/>
        </p:nvSpPr>
        <p:spPr>
          <a:xfrm>
            <a:off x="597737" y="4126665"/>
            <a:ext cx="2907898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detail any dietary requirement along with any children, highchairs and booster seats required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59" name="Google Shape;159;p2"/>
          <p:cNvGraphicFramePr/>
          <p:nvPr/>
        </p:nvGraphicFramePr>
        <p:xfrm>
          <a:off x="597738" y="369002"/>
          <a:ext cx="3000000" cy="3000000"/>
        </p:xfrm>
        <a:graphic>
          <a:graphicData uri="http://schemas.openxmlformats.org/drawingml/2006/table">
            <a:tbl>
              <a:tblPr bandCol="1" bandRow="1">
                <a:noFill/>
                <a:tableStyleId>{DBC942E9-728E-4442-8359-D72B9B4F34F7}</a:tableStyleId>
              </a:tblPr>
              <a:tblGrid>
                <a:gridCol w="551000"/>
                <a:gridCol w="2356900"/>
              </a:tblGrid>
              <a:tr h="2033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Top Table</a:t>
                      </a:r>
                      <a:endParaRPr b="1"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 hMerge="1"/>
              </a:tr>
              <a:tr h="4100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Seat no.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 u="none" cap="none" strike="noStrike"/>
                        <a:t>Guest Name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2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3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4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5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6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7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91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8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5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9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4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10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      </a:t>
                      </a:r>
                      <a:endParaRPr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4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11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4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none" cap="none" strike="noStrike"/>
                        <a:t>12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2022-10-17T10:57:31Z</dcterms:created>
  <dc:creator>Dodmoor</dc:creator>
</cp:coreProperties>
</file>