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</p:sldIdLst>
  <p:sldSz cy="6858000" cx="12192000"/>
  <p:notesSz cx="6858000" cy="9144000"/>
  <p:embeddedFontLst>
    <p:embeddedFont>
      <p:font typeface="Libre Baskerville"/>
      <p:regular r:id="rId8"/>
      <p:bold r:id="rId9"/>
      <p: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1" roundtripDataSignature="AMtx7mggUCmb+GognG/vnw7pGODVKXVi+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D275F960-6CD2-4457-85F9-9EDE61ABECC7}">
  <a:tblStyle styleId="{D275F960-6CD2-4457-85F9-9EDE61ABECC7}" styleName="Table_0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</a:band1H>
    <a:band2H>
      <a:tcTxStyle b="off" i="off"/>
      <a:tcStyle>
        <a:fill>
          <a:solidFill>
            <a:srgbClr val="FFFFFF"/>
          </a:solidFill>
        </a:fill>
      </a:tcStyle>
    </a:band2H>
    <a:band1V>
      <a:tcTxStyle b="off" i="off"/>
    </a:band1V>
    <a:band2V>
      <a:tcTxStyle b="off" i="off"/>
    </a:band2V>
    <a:lastCol>
      <a:tcTxStyle b="off" i="off"/>
    </a:lastCol>
    <a:firstCol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50800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chemeClr val="accent5"/>
          </a:solidFill>
        </a:fill>
      </a:tcStyle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11" Type="http://customschemas.google.com/relationships/presentationmetadata" Target="metadata"/><Relationship Id="rId10" Type="http://schemas.openxmlformats.org/officeDocument/2006/relationships/font" Target="fonts/LibreBaskerville-italic.fntdata"/><Relationship Id="rId9" Type="http://schemas.openxmlformats.org/officeDocument/2006/relationships/font" Target="fonts/LibreBaskerville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LibreBaskerville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3" name="Google Shape;43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11" name="Google Shape;11;p4"/>
          <p:cNvSpPr txBox="1"/>
          <p:nvPr>
            <p:ph idx="1" type="body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/>
            </a:lvl1pPr>
            <a:lvl2pPr indent="-228600" lvl="1" marL="9144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/>
            </a:lvl2pPr>
            <a:lvl3pPr indent="-228600" lvl="2" marL="1371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/>
            </a:lvl3pPr>
            <a:lvl4pPr indent="-228600" lvl="3" marL="18288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/>
            </a:lvl4pPr>
            <a:lvl5pPr indent="-228600" lvl="4" marL="22860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" name="Google Shape;12;p4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15" name="Google Shape;15;p6"/>
          <p:cNvSpPr txBox="1"/>
          <p:nvPr>
            <p:ph idx="1" type="body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 sz="24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 sz="24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 sz="2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 sz="2400">
                <a:solidFill>
                  <a:srgbClr val="888888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" name="Google Shape;16;p6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19" name="Google Shape;19;p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7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23" name="Google Shape;23;p8"/>
          <p:cNvSpPr txBox="1"/>
          <p:nvPr>
            <p:ph idx="1" type="body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8"/>
          <p:cNvSpPr txBox="1"/>
          <p:nvPr>
            <p:ph idx="2" type="body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8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28" name="Google Shape;28;p9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0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>
  <p:cSld name="Content with Caption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1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33" name="Google Shape;33;p11"/>
          <p:cNvSpPr txBox="1"/>
          <p:nvPr>
            <p:ph idx="1" type="body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/>
            </a:lvl1pPr>
            <a:lvl2pPr indent="-4318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/>
            </a:lvl2pPr>
            <a:lvl3pPr indent="-4318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/>
            </a:lvl3pPr>
            <a:lvl4pPr indent="-4318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/>
            </a:lvl4pPr>
            <a:lvl5pPr indent="-4318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" name="Google Shape;34;p11"/>
          <p:cNvSpPr txBox="1"/>
          <p:nvPr>
            <p:ph idx="2" type="body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11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>
  <p:cSld name="Picture with Ca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2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38" name="Google Shape;38;p12"/>
          <p:cNvSpPr/>
          <p:nvPr>
            <p:ph idx="2" type="pic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39" name="Google Shape;39;p12"/>
          <p:cNvSpPr txBox="1"/>
          <p:nvPr>
            <p:ph idx="1" type="body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2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06400" lvl="2" marL="1371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4064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406400" lvl="4" marL="22860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406400" lvl="5" marL="2743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06400" lvl="6" marL="3200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06400" lvl="7" marL="3657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06400" lvl="8" marL="4114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"/>
          <p:cNvSpPr txBox="1"/>
          <p:nvPr/>
        </p:nvSpPr>
        <p:spPr>
          <a:xfrm>
            <a:off x="596864" y="482356"/>
            <a:ext cx="5260695" cy="3692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Names of couple and wedding date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46;p1"/>
          <p:cNvSpPr txBox="1"/>
          <p:nvPr/>
        </p:nvSpPr>
        <p:spPr>
          <a:xfrm>
            <a:off x="273033" y="5037073"/>
            <a:ext cx="11424300" cy="1015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1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Split trestles with Top table-  64 guests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This diagram shows the maximum number of seats on each table, if you have a lower number of guests we would recommend removing 2 guests from Table 5 first, followed by an equal number across the other 4 tables.  We will even out the place settings along the table so if you have one less on one side of a table there will not be a gap in the settings. If you have any babies requiring a pushchair, we’d recommend placing these guests a the end of the table under the mezzanine.</a:t>
            </a:r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7" name="Google Shape;47;p1"/>
          <p:cNvGrpSpPr/>
          <p:nvPr/>
        </p:nvGrpSpPr>
        <p:grpSpPr>
          <a:xfrm>
            <a:off x="763063" y="1984212"/>
            <a:ext cx="1017699" cy="2661510"/>
            <a:chOff x="763001" y="2110787"/>
            <a:chExt cx="1017699" cy="2661510"/>
          </a:xfrm>
        </p:grpSpPr>
        <p:grpSp>
          <p:nvGrpSpPr>
            <p:cNvPr id="48" name="Google Shape;48;p1"/>
            <p:cNvGrpSpPr/>
            <p:nvPr/>
          </p:nvGrpSpPr>
          <p:grpSpPr>
            <a:xfrm>
              <a:off x="763001" y="2110787"/>
              <a:ext cx="1017699" cy="2661510"/>
              <a:chOff x="56069" y="-44825"/>
              <a:chExt cx="1017697" cy="2661508"/>
            </a:xfrm>
          </p:grpSpPr>
          <p:sp>
            <p:nvSpPr>
              <p:cNvPr id="49" name="Google Shape;49;p1"/>
              <p:cNvSpPr/>
              <p:nvPr/>
            </p:nvSpPr>
            <p:spPr>
              <a:xfrm rot="5400000">
                <a:off x="-309684" y="632125"/>
                <a:ext cx="2060400" cy="706500"/>
              </a:xfrm>
              <a:prstGeom prst="rect">
                <a:avLst/>
              </a:prstGeom>
              <a:noFill/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45700" spcFirstLastPara="1" rIns="45700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44546A"/>
                  </a:buClr>
                  <a:buSzPts val="900"/>
                  <a:buFont typeface="Libre Baskerville"/>
                  <a:buNone/>
                </a:pPr>
                <a:r>
                  <a:t/>
                </a:r>
                <a:endParaRPr b="0" i="0" sz="900" u="none" cap="none" strike="noStrike">
                  <a:solidFill>
                    <a:srgbClr val="44546A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endParaRPr>
              </a:p>
            </p:txBody>
          </p:sp>
          <p:sp>
            <p:nvSpPr>
              <p:cNvPr id="50" name="Google Shape;50;p1"/>
              <p:cNvSpPr txBox="1"/>
              <p:nvPr/>
            </p:nvSpPr>
            <p:spPr>
              <a:xfrm rot="5400000">
                <a:off x="-1051231" y="1232483"/>
                <a:ext cx="24915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45700" spcFirstLastPara="1" rIns="45700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44546A"/>
                  </a:buClr>
                  <a:buSzPts val="1200"/>
                  <a:buFont typeface="Arial Rounded"/>
                  <a:buNone/>
                </a:pPr>
                <a:r>
                  <a:rPr i="0" lang="en-US" sz="1200" u="none" cap="none" strike="noStrike">
                    <a:solidFill>
                      <a:schemeClr val="dk1"/>
                    </a:solidFill>
                  </a:rPr>
                  <a:t>1     2     3     4    5     6</a:t>
                </a:r>
                <a:endParaRPr i="0" sz="1400" u="none" cap="none" strike="noStrike">
                  <a:solidFill>
                    <a:schemeClr val="dk1"/>
                  </a:solidFill>
                </a:endParaRPr>
              </a:p>
            </p:txBody>
          </p:sp>
        </p:grpSp>
        <p:sp>
          <p:nvSpPr>
            <p:cNvPr id="51" name="Google Shape;51;p1"/>
            <p:cNvSpPr txBox="1"/>
            <p:nvPr/>
          </p:nvSpPr>
          <p:spPr>
            <a:xfrm rot="5400000">
              <a:off x="861895" y="3169949"/>
              <a:ext cx="1154014" cy="3077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45700" spcFirstLastPara="1" rIns="45700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r>
                <a:rPr b="0" i="0" lang="en-US" sz="14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Top Table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2" name="Google Shape;52;p1"/>
          <p:cNvSpPr/>
          <p:nvPr/>
        </p:nvSpPr>
        <p:spPr>
          <a:xfrm>
            <a:off x="8031668" y="611463"/>
            <a:ext cx="436282" cy="2276178"/>
          </a:xfrm>
          <a:custGeom>
            <a:rect b="b" l="l" r="r" t="t"/>
            <a:pathLst>
              <a:path extrusionOk="0" h="21600" w="16206">
                <a:moveTo>
                  <a:pt x="14981" y="21600"/>
                </a:moveTo>
                <a:cubicBezTo>
                  <a:pt x="-5394" y="14119"/>
                  <a:pt x="-4986" y="6919"/>
                  <a:pt x="16206" y="0"/>
                </a:cubicBezTo>
              </a:path>
            </a:pathLst>
          </a:custGeom>
          <a:noFill/>
          <a:ln cap="flat" cmpd="sng" w="12700">
            <a:solidFill>
              <a:schemeClr val="accen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" name="Google Shape;53;p1"/>
          <p:cNvSpPr txBox="1"/>
          <p:nvPr/>
        </p:nvSpPr>
        <p:spPr>
          <a:xfrm>
            <a:off x="6885135" y="299842"/>
            <a:ext cx="1807362" cy="3330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Mezzanine floor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54" name="Google Shape;54;p1"/>
          <p:cNvGrpSpPr/>
          <p:nvPr/>
        </p:nvGrpSpPr>
        <p:grpSpPr>
          <a:xfrm>
            <a:off x="2402730" y="3346325"/>
            <a:ext cx="2060400" cy="1258536"/>
            <a:chOff x="8680860" y="3692273"/>
            <a:chExt cx="2060400" cy="1258536"/>
          </a:xfrm>
        </p:grpSpPr>
        <p:sp>
          <p:nvSpPr>
            <p:cNvPr id="55" name="Google Shape;55;p1"/>
            <p:cNvSpPr/>
            <p:nvPr/>
          </p:nvSpPr>
          <p:spPr>
            <a:xfrm>
              <a:off x="8680860" y="3977155"/>
              <a:ext cx="2060400" cy="706500"/>
            </a:xfrm>
            <a:prstGeom prst="rect">
              <a:avLst/>
            </a:prstGeom>
            <a:noFill/>
            <a:ln cap="flat" cmpd="sng" w="12700">
              <a:solidFill>
                <a:schemeClr val="accen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4546A"/>
                </a:buClr>
                <a:buSzPts val="900"/>
                <a:buFont typeface="Libre Baskerville"/>
                <a:buNone/>
              </a:pPr>
              <a:r>
                <a:t/>
              </a:r>
              <a:endParaRPr b="0" i="0" sz="900" u="none" cap="none" strike="noStrike">
                <a:solidFill>
                  <a:srgbClr val="44546A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  <p:sp>
          <p:nvSpPr>
            <p:cNvPr id="56" name="Google Shape;56;p1"/>
            <p:cNvSpPr txBox="1"/>
            <p:nvPr/>
          </p:nvSpPr>
          <p:spPr>
            <a:xfrm>
              <a:off x="9326901" y="4049806"/>
              <a:ext cx="1154100" cy="3077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45700" spcFirstLastPara="1" rIns="45700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r>
                <a:rPr b="0" i="0" lang="en-US" sz="14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Table 1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" name="Google Shape;57;p1"/>
            <p:cNvSpPr/>
            <p:nvPr/>
          </p:nvSpPr>
          <p:spPr>
            <a:xfrm>
              <a:off x="8794960" y="47458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</a:t>
              </a:r>
              <a:endParaRPr/>
            </a:p>
          </p:txBody>
        </p:sp>
        <p:sp>
          <p:nvSpPr>
            <p:cNvPr id="58" name="Google Shape;58;p1"/>
            <p:cNvSpPr/>
            <p:nvPr/>
          </p:nvSpPr>
          <p:spPr>
            <a:xfrm>
              <a:off x="9100327" y="47458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2</a:t>
              </a:r>
              <a:endParaRPr/>
            </a:p>
          </p:txBody>
        </p:sp>
        <p:sp>
          <p:nvSpPr>
            <p:cNvPr id="59" name="Google Shape;59;p1"/>
            <p:cNvSpPr/>
            <p:nvPr/>
          </p:nvSpPr>
          <p:spPr>
            <a:xfrm>
              <a:off x="9405693" y="47458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3</a:t>
              </a:r>
              <a:endParaRPr/>
            </a:p>
          </p:txBody>
        </p:sp>
        <p:sp>
          <p:nvSpPr>
            <p:cNvPr id="60" name="Google Shape;60;p1"/>
            <p:cNvSpPr/>
            <p:nvPr/>
          </p:nvSpPr>
          <p:spPr>
            <a:xfrm>
              <a:off x="9711060" y="47458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4</a:t>
              </a:r>
              <a:endParaRPr/>
            </a:p>
          </p:txBody>
        </p:sp>
        <p:sp>
          <p:nvSpPr>
            <p:cNvPr id="61" name="Google Shape;61;p1"/>
            <p:cNvSpPr/>
            <p:nvPr/>
          </p:nvSpPr>
          <p:spPr>
            <a:xfrm>
              <a:off x="10011007" y="4743816"/>
              <a:ext cx="264841" cy="20493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5</a:t>
              </a:r>
              <a:endParaRPr/>
            </a:p>
          </p:txBody>
        </p:sp>
        <p:sp>
          <p:nvSpPr>
            <p:cNvPr id="62" name="Google Shape;62;p1"/>
            <p:cNvSpPr/>
            <p:nvPr/>
          </p:nvSpPr>
          <p:spPr>
            <a:xfrm>
              <a:off x="10373749" y="47319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6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63" name="Google Shape;63;p1"/>
            <p:cNvSpPr/>
            <p:nvPr/>
          </p:nvSpPr>
          <p:spPr>
            <a:xfrm>
              <a:off x="8705372" y="371490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7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64" name="Google Shape;64;p1"/>
            <p:cNvSpPr/>
            <p:nvPr/>
          </p:nvSpPr>
          <p:spPr>
            <a:xfrm>
              <a:off x="9010738" y="371490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8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65" name="Google Shape;65;p1"/>
            <p:cNvSpPr/>
            <p:nvPr/>
          </p:nvSpPr>
          <p:spPr>
            <a:xfrm>
              <a:off x="9316105" y="371490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9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66" name="Google Shape;66;p1"/>
            <p:cNvSpPr/>
            <p:nvPr/>
          </p:nvSpPr>
          <p:spPr>
            <a:xfrm>
              <a:off x="9628029" y="3692273"/>
              <a:ext cx="387600" cy="22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1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</a:t>
              </a: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0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67" name="Google Shape;67;p1"/>
            <p:cNvSpPr/>
            <p:nvPr/>
          </p:nvSpPr>
          <p:spPr>
            <a:xfrm>
              <a:off x="10003998" y="3718571"/>
              <a:ext cx="363974" cy="165742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11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68" name="Google Shape;68;p1"/>
            <p:cNvSpPr/>
            <p:nvPr/>
          </p:nvSpPr>
          <p:spPr>
            <a:xfrm>
              <a:off x="10312330" y="3723644"/>
              <a:ext cx="387681" cy="165742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12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</p:grpSp>
      <p:grpSp>
        <p:nvGrpSpPr>
          <p:cNvPr id="69" name="Google Shape;69;p1"/>
          <p:cNvGrpSpPr/>
          <p:nvPr/>
        </p:nvGrpSpPr>
        <p:grpSpPr>
          <a:xfrm>
            <a:off x="5046791" y="1328900"/>
            <a:ext cx="1709435" cy="1196326"/>
            <a:chOff x="8680860" y="3754483"/>
            <a:chExt cx="1709435" cy="1196326"/>
          </a:xfrm>
        </p:grpSpPr>
        <p:sp>
          <p:nvSpPr>
            <p:cNvPr id="70" name="Google Shape;70;p1"/>
            <p:cNvSpPr/>
            <p:nvPr/>
          </p:nvSpPr>
          <p:spPr>
            <a:xfrm>
              <a:off x="8680860" y="3977155"/>
              <a:ext cx="1667178" cy="706500"/>
            </a:xfrm>
            <a:prstGeom prst="rect">
              <a:avLst/>
            </a:prstGeom>
            <a:noFill/>
            <a:ln cap="flat" cmpd="sng" w="12700">
              <a:solidFill>
                <a:schemeClr val="accen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4546A"/>
                </a:buClr>
                <a:buSzPts val="900"/>
                <a:buFont typeface="Libre Baskerville"/>
                <a:buNone/>
              </a:pPr>
              <a:r>
                <a:t/>
              </a:r>
              <a:endParaRPr b="0" i="0" sz="900" u="none" cap="none" strike="noStrike">
                <a:solidFill>
                  <a:srgbClr val="44546A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  <p:sp>
          <p:nvSpPr>
            <p:cNvPr id="71" name="Google Shape;71;p1"/>
            <p:cNvSpPr txBox="1"/>
            <p:nvPr/>
          </p:nvSpPr>
          <p:spPr>
            <a:xfrm>
              <a:off x="9193938" y="4081704"/>
              <a:ext cx="1154100" cy="3077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45700" spcFirstLastPara="1" rIns="45700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r>
                <a:rPr b="0" i="0" lang="en-US" sz="14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Table 4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72;p1"/>
            <p:cNvSpPr/>
            <p:nvPr/>
          </p:nvSpPr>
          <p:spPr>
            <a:xfrm>
              <a:off x="8794960" y="47458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</a:t>
              </a:r>
              <a:endParaRPr/>
            </a:p>
          </p:txBody>
        </p:sp>
        <p:sp>
          <p:nvSpPr>
            <p:cNvPr id="73" name="Google Shape;73;p1"/>
            <p:cNvSpPr/>
            <p:nvPr/>
          </p:nvSpPr>
          <p:spPr>
            <a:xfrm>
              <a:off x="9100327" y="47458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2</a:t>
              </a:r>
              <a:endParaRPr/>
            </a:p>
          </p:txBody>
        </p:sp>
        <p:sp>
          <p:nvSpPr>
            <p:cNvPr id="74" name="Google Shape;74;p1"/>
            <p:cNvSpPr/>
            <p:nvPr/>
          </p:nvSpPr>
          <p:spPr>
            <a:xfrm>
              <a:off x="9405693" y="47458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3</a:t>
              </a:r>
              <a:endParaRPr/>
            </a:p>
          </p:txBody>
        </p:sp>
        <p:sp>
          <p:nvSpPr>
            <p:cNvPr id="75" name="Google Shape;75;p1"/>
            <p:cNvSpPr/>
            <p:nvPr/>
          </p:nvSpPr>
          <p:spPr>
            <a:xfrm>
              <a:off x="9711060" y="47458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4</a:t>
              </a:r>
              <a:endParaRPr/>
            </a:p>
          </p:txBody>
        </p:sp>
        <p:sp>
          <p:nvSpPr>
            <p:cNvPr id="76" name="Google Shape;76;p1"/>
            <p:cNvSpPr/>
            <p:nvPr/>
          </p:nvSpPr>
          <p:spPr>
            <a:xfrm>
              <a:off x="10011007" y="4743816"/>
              <a:ext cx="264841" cy="20493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5</a:t>
              </a:r>
              <a:endParaRPr/>
            </a:p>
          </p:txBody>
        </p:sp>
        <p:sp>
          <p:nvSpPr>
            <p:cNvPr id="77" name="Google Shape;77;p1"/>
            <p:cNvSpPr/>
            <p:nvPr/>
          </p:nvSpPr>
          <p:spPr>
            <a:xfrm>
              <a:off x="9000749" y="3766332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7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78" name="Google Shape;78;p1"/>
            <p:cNvSpPr/>
            <p:nvPr/>
          </p:nvSpPr>
          <p:spPr>
            <a:xfrm>
              <a:off x="9336789" y="3777116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8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79" name="Google Shape;79;p1"/>
            <p:cNvSpPr/>
            <p:nvPr/>
          </p:nvSpPr>
          <p:spPr>
            <a:xfrm>
              <a:off x="9642156" y="3777116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9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80" name="Google Shape;80;p1"/>
            <p:cNvSpPr/>
            <p:nvPr/>
          </p:nvSpPr>
          <p:spPr>
            <a:xfrm>
              <a:off x="9954095" y="3754483"/>
              <a:ext cx="436200" cy="22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1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</a:t>
              </a: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0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81" name="Google Shape;81;p1"/>
            <p:cNvSpPr/>
            <p:nvPr/>
          </p:nvSpPr>
          <p:spPr>
            <a:xfrm>
              <a:off x="8690494" y="3791439"/>
              <a:ext cx="363974" cy="165742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6</a:t>
              </a:r>
              <a:endParaRPr/>
            </a:p>
          </p:txBody>
        </p:sp>
      </p:grpSp>
      <p:grpSp>
        <p:nvGrpSpPr>
          <p:cNvPr id="82" name="Google Shape;82;p1"/>
          <p:cNvGrpSpPr/>
          <p:nvPr/>
        </p:nvGrpSpPr>
        <p:grpSpPr>
          <a:xfrm>
            <a:off x="5085097" y="3344250"/>
            <a:ext cx="2060400" cy="1258548"/>
            <a:chOff x="8680860" y="3692261"/>
            <a:chExt cx="2060400" cy="1258548"/>
          </a:xfrm>
        </p:grpSpPr>
        <p:sp>
          <p:nvSpPr>
            <p:cNvPr id="83" name="Google Shape;83;p1"/>
            <p:cNvSpPr/>
            <p:nvPr/>
          </p:nvSpPr>
          <p:spPr>
            <a:xfrm>
              <a:off x="8680860" y="3977155"/>
              <a:ext cx="2060400" cy="706500"/>
            </a:xfrm>
            <a:prstGeom prst="rect">
              <a:avLst/>
            </a:prstGeom>
            <a:noFill/>
            <a:ln cap="flat" cmpd="sng" w="12700">
              <a:solidFill>
                <a:schemeClr val="accen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4546A"/>
                </a:buClr>
                <a:buSzPts val="900"/>
                <a:buFont typeface="Libre Baskerville"/>
                <a:buNone/>
              </a:pPr>
              <a:r>
                <a:t/>
              </a:r>
              <a:endParaRPr b="0" i="0" sz="900" u="none" cap="none" strike="noStrike">
                <a:solidFill>
                  <a:srgbClr val="44546A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  <p:sp>
          <p:nvSpPr>
            <p:cNvPr id="84" name="Google Shape;84;p1"/>
            <p:cNvSpPr txBox="1"/>
            <p:nvPr/>
          </p:nvSpPr>
          <p:spPr>
            <a:xfrm>
              <a:off x="9345634" y="4143943"/>
              <a:ext cx="1154100" cy="3077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45700" spcFirstLastPara="1" rIns="45700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r>
                <a:rPr b="0" i="0" lang="en-US" sz="14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Table 2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" name="Google Shape;85;p1"/>
            <p:cNvSpPr/>
            <p:nvPr/>
          </p:nvSpPr>
          <p:spPr>
            <a:xfrm>
              <a:off x="8794960" y="47458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</a:t>
              </a:r>
              <a:endParaRPr/>
            </a:p>
          </p:txBody>
        </p:sp>
        <p:sp>
          <p:nvSpPr>
            <p:cNvPr id="86" name="Google Shape;86;p1"/>
            <p:cNvSpPr/>
            <p:nvPr/>
          </p:nvSpPr>
          <p:spPr>
            <a:xfrm>
              <a:off x="9100327" y="47458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2</a:t>
              </a:r>
              <a:endParaRPr/>
            </a:p>
          </p:txBody>
        </p:sp>
        <p:sp>
          <p:nvSpPr>
            <p:cNvPr id="87" name="Google Shape;87;p1"/>
            <p:cNvSpPr/>
            <p:nvPr/>
          </p:nvSpPr>
          <p:spPr>
            <a:xfrm>
              <a:off x="9405693" y="47458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3</a:t>
              </a:r>
              <a:endParaRPr/>
            </a:p>
          </p:txBody>
        </p:sp>
        <p:sp>
          <p:nvSpPr>
            <p:cNvPr id="88" name="Google Shape;88;p1"/>
            <p:cNvSpPr/>
            <p:nvPr/>
          </p:nvSpPr>
          <p:spPr>
            <a:xfrm>
              <a:off x="9711060" y="47458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4</a:t>
              </a:r>
              <a:endParaRPr/>
            </a:p>
          </p:txBody>
        </p:sp>
        <p:sp>
          <p:nvSpPr>
            <p:cNvPr id="89" name="Google Shape;89;p1"/>
            <p:cNvSpPr/>
            <p:nvPr/>
          </p:nvSpPr>
          <p:spPr>
            <a:xfrm>
              <a:off x="10011007" y="4743816"/>
              <a:ext cx="264841" cy="20493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5</a:t>
              </a:r>
              <a:endParaRPr/>
            </a:p>
          </p:txBody>
        </p:sp>
        <p:sp>
          <p:nvSpPr>
            <p:cNvPr id="90" name="Google Shape;90;p1"/>
            <p:cNvSpPr/>
            <p:nvPr/>
          </p:nvSpPr>
          <p:spPr>
            <a:xfrm>
              <a:off x="10373749" y="47319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6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91" name="Google Shape;91;p1"/>
            <p:cNvSpPr/>
            <p:nvPr/>
          </p:nvSpPr>
          <p:spPr>
            <a:xfrm>
              <a:off x="8705372" y="371490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7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92" name="Google Shape;92;p1"/>
            <p:cNvSpPr/>
            <p:nvPr/>
          </p:nvSpPr>
          <p:spPr>
            <a:xfrm>
              <a:off x="9010738" y="371490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8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93" name="Google Shape;93;p1"/>
            <p:cNvSpPr/>
            <p:nvPr/>
          </p:nvSpPr>
          <p:spPr>
            <a:xfrm>
              <a:off x="9316105" y="371490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9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94" name="Google Shape;94;p1"/>
            <p:cNvSpPr/>
            <p:nvPr/>
          </p:nvSpPr>
          <p:spPr>
            <a:xfrm>
              <a:off x="9628038" y="3692261"/>
              <a:ext cx="363900" cy="22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1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</a:t>
              </a: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0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95" name="Google Shape;95;p1"/>
            <p:cNvSpPr/>
            <p:nvPr/>
          </p:nvSpPr>
          <p:spPr>
            <a:xfrm>
              <a:off x="10003998" y="3718571"/>
              <a:ext cx="363974" cy="165742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11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96" name="Google Shape;96;p1"/>
            <p:cNvSpPr/>
            <p:nvPr/>
          </p:nvSpPr>
          <p:spPr>
            <a:xfrm>
              <a:off x="10312330" y="3723644"/>
              <a:ext cx="387681" cy="165742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12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</p:grpSp>
      <p:grpSp>
        <p:nvGrpSpPr>
          <p:cNvPr id="97" name="Google Shape;97;p1"/>
          <p:cNvGrpSpPr/>
          <p:nvPr/>
        </p:nvGrpSpPr>
        <p:grpSpPr>
          <a:xfrm>
            <a:off x="8532823" y="3313650"/>
            <a:ext cx="2060400" cy="1258543"/>
            <a:chOff x="8680860" y="3692266"/>
            <a:chExt cx="2060400" cy="1258543"/>
          </a:xfrm>
        </p:grpSpPr>
        <p:sp>
          <p:nvSpPr>
            <p:cNvPr id="98" name="Google Shape;98;p1"/>
            <p:cNvSpPr/>
            <p:nvPr/>
          </p:nvSpPr>
          <p:spPr>
            <a:xfrm>
              <a:off x="8680860" y="3977155"/>
              <a:ext cx="2060400" cy="706500"/>
            </a:xfrm>
            <a:prstGeom prst="rect">
              <a:avLst/>
            </a:prstGeom>
            <a:noFill/>
            <a:ln cap="flat" cmpd="sng" w="12700">
              <a:solidFill>
                <a:schemeClr val="accen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4546A"/>
                </a:buClr>
                <a:buSzPts val="900"/>
                <a:buFont typeface="Libre Baskerville"/>
                <a:buNone/>
              </a:pPr>
              <a:r>
                <a:t/>
              </a:r>
              <a:endParaRPr b="0" i="0" sz="900" u="none" cap="none" strike="noStrike">
                <a:solidFill>
                  <a:srgbClr val="44546A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  <p:sp>
          <p:nvSpPr>
            <p:cNvPr id="99" name="Google Shape;99;p1"/>
            <p:cNvSpPr txBox="1"/>
            <p:nvPr/>
          </p:nvSpPr>
          <p:spPr>
            <a:xfrm>
              <a:off x="9326901" y="4049806"/>
              <a:ext cx="1154100" cy="3077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45700" spcFirstLastPara="1" rIns="45700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r>
                <a:rPr b="0" i="0" lang="en-US" sz="14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Table 5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" name="Google Shape;100;p1"/>
            <p:cNvSpPr/>
            <p:nvPr/>
          </p:nvSpPr>
          <p:spPr>
            <a:xfrm>
              <a:off x="8794960" y="47458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</a:t>
              </a:r>
              <a:endParaRPr/>
            </a:p>
          </p:txBody>
        </p:sp>
        <p:sp>
          <p:nvSpPr>
            <p:cNvPr id="101" name="Google Shape;101;p1"/>
            <p:cNvSpPr/>
            <p:nvPr/>
          </p:nvSpPr>
          <p:spPr>
            <a:xfrm>
              <a:off x="9100327" y="47458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2</a:t>
              </a:r>
              <a:endParaRPr/>
            </a:p>
          </p:txBody>
        </p:sp>
        <p:sp>
          <p:nvSpPr>
            <p:cNvPr id="102" name="Google Shape;102;p1"/>
            <p:cNvSpPr/>
            <p:nvPr/>
          </p:nvSpPr>
          <p:spPr>
            <a:xfrm>
              <a:off x="9405693" y="47458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3</a:t>
              </a:r>
              <a:endParaRPr/>
            </a:p>
          </p:txBody>
        </p:sp>
        <p:sp>
          <p:nvSpPr>
            <p:cNvPr id="103" name="Google Shape;103;p1"/>
            <p:cNvSpPr/>
            <p:nvPr/>
          </p:nvSpPr>
          <p:spPr>
            <a:xfrm>
              <a:off x="9711060" y="47458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4</a:t>
              </a:r>
              <a:endParaRPr/>
            </a:p>
          </p:txBody>
        </p:sp>
        <p:sp>
          <p:nvSpPr>
            <p:cNvPr id="104" name="Google Shape;104;p1"/>
            <p:cNvSpPr/>
            <p:nvPr/>
          </p:nvSpPr>
          <p:spPr>
            <a:xfrm>
              <a:off x="10011007" y="4743816"/>
              <a:ext cx="264841" cy="20493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5</a:t>
              </a:r>
              <a:endParaRPr/>
            </a:p>
          </p:txBody>
        </p:sp>
        <p:sp>
          <p:nvSpPr>
            <p:cNvPr id="105" name="Google Shape;105;p1"/>
            <p:cNvSpPr/>
            <p:nvPr/>
          </p:nvSpPr>
          <p:spPr>
            <a:xfrm>
              <a:off x="10373749" y="47319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6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06" name="Google Shape;106;p1"/>
            <p:cNvSpPr/>
            <p:nvPr/>
          </p:nvSpPr>
          <p:spPr>
            <a:xfrm>
              <a:off x="8705372" y="371490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7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07" name="Google Shape;107;p1"/>
            <p:cNvSpPr/>
            <p:nvPr/>
          </p:nvSpPr>
          <p:spPr>
            <a:xfrm>
              <a:off x="9010738" y="371490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8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08" name="Google Shape;108;p1"/>
            <p:cNvSpPr/>
            <p:nvPr/>
          </p:nvSpPr>
          <p:spPr>
            <a:xfrm>
              <a:off x="9316105" y="371490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9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09" name="Google Shape;109;p1"/>
            <p:cNvSpPr/>
            <p:nvPr/>
          </p:nvSpPr>
          <p:spPr>
            <a:xfrm>
              <a:off x="9628036" y="3692266"/>
              <a:ext cx="387600" cy="22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1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</a:t>
              </a: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0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10" name="Google Shape;110;p1"/>
            <p:cNvSpPr/>
            <p:nvPr/>
          </p:nvSpPr>
          <p:spPr>
            <a:xfrm>
              <a:off x="10003998" y="3718571"/>
              <a:ext cx="363974" cy="165742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11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11" name="Google Shape;111;p1"/>
            <p:cNvSpPr/>
            <p:nvPr/>
          </p:nvSpPr>
          <p:spPr>
            <a:xfrm>
              <a:off x="10312330" y="3723644"/>
              <a:ext cx="387681" cy="165742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12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</p:grpSp>
      <p:grpSp>
        <p:nvGrpSpPr>
          <p:cNvPr id="112" name="Google Shape;112;p1"/>
          <p:cNvGrpSpPr/>
          <p:nvPr/>
        </p:nvGrpSpPr>
        <p:grpSpPr>
          <a:xfrm>
            <a:off x="2353000" y="1304775"/>
            <a:ext cx="2060400" cy="1258533"/>
            <a:chOff x="8680860" y="3692276"/>
            <a:chExt cx="2060400" cy="1258533"/>
          </a:xfrm>
        </p:grpSpPr>
        <p:sp>
          <p:nvSpPr>
            <p:cNvPr id="113" name="Google Shape;113;p1"/>
            <p:cNvSpPr/>
            <p:nvPr/>
          </p:nvSpPr>
          <p:spPr>
            <a:xfrm>
              <a:off x="8680860" y="3977155"/>
              <a:ext cx="2060400" cy="706500"/>
            </a:xfrm>
            <a:prstGeom prst="rect">
              <a:avLst/>
            </a:prstGeom>
            <a:noFill/>
            <a:ln cap="flat" cmpd="sng" w="12700">
              <a:solidFill>
                <a:schemeClr val="accen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4546A"/>
                </a:buClr>
                <a:buSzPts val="900"/>
                <a:buFont typeface="Libre Baskerville"/>
                <a:buNone/>
              </a:pPr>
              <a:r>
                <a:t/>
              </a:r>
              <a:endParaRPr b="0" i="0" sz="900" u="none" cap="none" strike="noStrike">
                <a:solidFill>
                  <a:srgbClr val="44546A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  <p:sp>
          <p:nvSpPr>
            <p:cNvPr id="114" name="Google Shape;114;p1"/>
            <p:cNvSpPr txBox="1"/>
            <p:nvPr/>
          </p:nvSpPr>
          <p:spPr>
            <a:xfrm>
              <a:off x="9326901" y="4049806"/>
              <a:ext cx="1154100" cy="3077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45700" spcFirstLastPara="1" rIns="45700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r>
                <a:rPr b="0" i="0" lang="en-US" sz="14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Table 3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" name="Google Shape;115;p1"/>
            <p:cNvSpPr/>
            <p:nvPr/>
          </p:nvSpPr>
          <p:spPr>
            <a:xfrm>
              <a:off x="8794960" y="47458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</a:t>
              </a:r>
              <a:endParaRPr/>
            </a:p>
          </p:txBody>
        </p:sp>
        <p:sp>
          <p:nvSpPr>
            <p:cNvPr id="116" name="Google Shape;116;p1"/>
            <p:cNvSpPr/>
            <p:nvPr/>
          </p:nvSpPr>
          <p:spPr>
            <a:xfrm>
              <a:off x="9100327" y="47458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2</a:t>
              </a:r>
              <a:endParaRPr/>
            </a:p>
          </p:txBody>
        </p:sp>
        <p:sp>
          <p:nvSpPr>
            <p:cNvPr id="117" name="Google Shape;117;p1"/>
            <p:cNvSpPr/>
            <p:nvPr/>
          </p:nvSpPr>
          <p:spPr>
            <a:xfrm>
              <a:off x="9405693" y="47458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3</a:t>
              </a:r>
              <a:endParaRPr/>
            </a:p>
          </p:txBody>
        </p:sp>
        <p:sp>
          <p:nvSpPr>
            <p:cNvPr id="118" name="Google Shape;118;p1"/>
            <p:cNvSpPr/>
            <p:nvPr/>
          </p:nvSpPr>
          <p:spPr>
            <a:xfrm>
              <a:off x="9711060" y="47458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4</a:t>
              </a:r>
              <a:endParaRPr/>
            </a:p>
          </p:txBody>
        </p:sp>
        <p:sp>
          <p:nvSpPr>
            <p:cNvPr id="119" name="Google Shape;119;p1"/>
            <p:cNvSpPr/>
            <p:nvPr/>
          </p:nvSpPr>
          <p:spPr>
            <a:xfrm>
              <a:off x="10011007" y="4743816"/>
              <a:ext cx="264841" cy="20493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5</a:t>
              </a:r>
              <a:endParaRPr/>
            </a:p>
          </p:txBody>
        </p:sp>
        <p:sp>
          <p:nvSpPr>
            <p:cNvPr id="120" name="Google Shape;120;p1"/>
            <p:cNvSpPr/>
            <p:nvPr/>
          </p:nvSpPr>
          <p:spPr>
            <a:xfrm>
              <a:off x="10373749" y="47319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6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21" name="Google Shape;121;p1"/>
            <p:cNvSpPr/>
            <p:nvPr/>
          </p:nvSpPr>
          <p:spPr>
            <a:xfrm>
              <a:off x="8705372" y="371490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7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22" name="Google Shape;122;p1"/>
            <p:cNvSpPr/>
            <p:nvPr/>
          </p:nvSpPr>
          <p:spPr>
            <a:xfrm>
              <a:off x="9010738" y="371490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8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23" name="Google Shape;123;p1"/>
            <p:cNvSpPr/>
            <p:nvPr/>
          </p:nvSpPr>
          <p:spPr>
            <a:xfrm>
              <a:off x="9316105" y="371490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9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24" name="Google Shape;124;p1"/>
            <p:cNvSpPr/>
            <p:nvPr/>
          </p:nvSpPr>
          <p:spPr>
            <a:xfrm>
              <a:off x="9628034" y="3692276"/>
              <a:ext cx="436200" cy="22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1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</a:t>
              </a: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0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25" name="Google Shape;125;p1"/>
            <p:cNvSpPr/>
            <p:nvPr/>
          </p:nvSpPr>
          <p:spPr>
            <a:xfrm>
              <a:off x="10003998" y="3718571"/>
              <a:ext cx="363974" cy="165742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11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26" name="Google Shape;126;p1"/>
            <p:cNvSpPr/>
            <p:nvPr/>
          </p:nvSpPr>
          <p:spPr>
            <a:xfrm>
              <a:off x="10312330" y="3723644"/>
              <a:ext cx="387681" cy="165742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12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1" name="Google Shape;131;p13"/>
          <p:cNvGraphicFramePr/>
          <p:nvPr/>
        </p:nvGraphicFramePr>
        <p:xfrm>
          <a:off x="409905" y="137006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{D275F960-6CD2-4457-85F9-9EDE61ABECC7}</a:tableStyleId>
              </a:tblPr>
              <a:tblGrid>
                <a:gridCol w="499900"/>
                <a:gridCol w="2138200"/>
              </a:tblGrid>
              <a:tr h="316175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Top table details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487CA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87CA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87CA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87CA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3B3DF"/>
                    </a:solidFill>
                  </a:tcPr>
                </a:tc>
                <a:tc hMerge="1"/>
              </a:tr>
              <a:tr h="4223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Seat no.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87CA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Guest Name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87CA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038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06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55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3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7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4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91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5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84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6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32" name="Google Shape;132;p13"/>
          <p:cNvSpPr txBox="1"/>
          <p:nvPr/>
        </p:nvSpPr>
        <p:spPr>
          <a:xfrm>
            <a:off x="409905" y="4173056"/>
            <a:ext cx="2396359" cy="83095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Please detail any dietary requirement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along with any children, highchairs and booster seats required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33" name="Google Shape;133;p13"/>
          <p:cNvGraphicFramePr/>
          <p:nvPr/>
        </p:nvGraphicFramePr>
        <p:xfrm>
          <a:off x="3997857" y="9098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{D275F960-6CD2-4457-85F9-9EDE61ABECC7}</a:tableStyleId>
              </a:tblPr>
              <a:tblGrid>
                <a:gridCol w="419325"/>
                <a:gridCol w="1521800"/>
                <a:gridCol w="433200"/>
                <a:gridCol w="1532900"/>
              </a:tblGrid>
              <a:tr h="254350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</a:rPr>
                        <a:t>Table 1</a:t>
                      </a:r>
                      <a:r>
                        <a:rPr lang="en-US" sz="1200" u="none" cap="none" strike="noStrike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</a:rPr>
                        <a:t>details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3B3DF"/>
                    </a:solidFill>
                  </a:tcPr>
                </a:tc>
                <a:tc hMerge="1"/>
                <a:tc hMerge="1"/>
                <a:tc hMerge="1"/>
              </a:tr>
              <a:tr h="3873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Seat no.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Guest Name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Seat no.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Guest Name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5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7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5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8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5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3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9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5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4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10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5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5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5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6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34" name="Google Shape;134;p13"/>
          <p:cNvGraphicFramePr/>
          <p:nvPr/>
        </p:nvGraphicFramePr>
        <p:xfrm>
          <a:off x="3997857" y="244407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{D275F960-6CD2-4457-85F9-9EDE61ABECC7}</a:tableStyleId>
              </a:tblPr>
              <a:tblGrid>
                <a:gridCol w="419325"/>
                <a:gridCol w="1521800"/>
                <a:gridCol w="433200"/>
                <a:gridCol w="1532900"/>
              </a:tblGrid>
              <a:tr h="228925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</a:rPr>
                        <a:t>Table 2</a:t>
                      </a:r>
                      <a:r>
                        <a:rPr lang="en-US" sz="1200" u="none" cap="none" strike="noStrike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</a:rPr>
                        <a:t>details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3B3DF"/>
                    </a:solidFill>
                  </a:tcPr>
                </a:tc>
                <a:tc hMerge="1"/>
                <a:tc hMerge="1"/>
                <a:tc hMerge="1"/>
              </a:tr>
              <a:tr h="3486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Seat no.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Guest Name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Seat no.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Guest Name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8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7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8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8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8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3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9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8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4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10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8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5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8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6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35" name="Google Shape;135;p13"/>
          <p:cNvGraphicFramePr/>
          <p:nvPr/>
        </p:nvGraphicFramePr>
        <p:xfrm>
          <a:off x="8221706" y="245139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{D275F960-6CD2-4457-85F9-9EDE61ABECC7}</a:tableStyleId>
              </a:tblPr>
              <a:tblGrid>
                <a:gridCol w="413475"/>
                <a:gridCol w="1500550"/>
                <a:gridCol w="427175"/>
                <a:gridCol w="1511500"/>
              </a:tblGrid>
              <a:tr h="260075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</a:rPr>
                        <a:t>Table 4 details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3B3DF"/>
                    </a:solidFill>
                  </a:tcPr>
                </a:tc>
                <a:tc hMerge="1"/>
                <a:tc hMerge="1"/>
                <a:tc hMerge="1"/>
              </a:tr>
              <a:tr h="3960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Seat no.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Guest Name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Seat no.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Guest Name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04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6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04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7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04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3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8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04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4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9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04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5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10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36" name="Google Shape;136;p13"/>
          <p:cNvGraphicFramePr/>
          <p:nvPr/>
        </p:nvGraphicFramePr>
        <p:xfrm>
          <a:off x="3997857" y="4588534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{D275F960-6CD2-4457-85F9-9EDE61ABECC7}</a:tableStyleId>
              </a:tblPr>
              <a:tblGrid>
                <a:gridCol w="419325"/>
                <a:gridCol w="1521800"/>
                <a:gridCol w="433200"/>
                <a:gridCol w="1532900"/>
              </a:tblGrid>
              <a:tr h="235975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</a:rPr>
                        <a:t>Table 5</a:t>
                      </a:r>
                      <a:r>
                        <a:rPr lang="en-US" sz="1200" u="none" cap="none" strike="noStrike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</a:rPr>
                        <a:t>details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3B3DF"/>
                    </a:solidFill>
                  </a:tcPr>
                </a:tc>
                <a:tc hMerge="1"/>
                <a:tc hMerge="1"/>
                <a:tc hMerge="1"/>
              </a:tr>
              <a:tr h="3593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Seat no.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Guest Name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Seat no.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Guest Name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5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7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5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8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5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3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9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5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4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10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5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5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5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6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37" name="Google Shape;137;p13"/>
          <p:cNvGraphicFramePr/>
          <p:nvPr/>
        </p:nvGraphicFramePr>
        <p:xfrm>
          <a:off x="8221706" y="9831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{D275F960-6CD2-4457-85F9-9EDE61ABECC7}</a:tableStyleId>
              </a:tblPr>
              <a:tblGrid>
                <a:gridCol w="413475"/>
                <a:gridCol w="1500550"/>
                <a:gridCol w="427175"/>
                <a:gridCol w="1511500"/>
              </a:tblGrid>
              <a:tr h="254350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</a:rPr>
                        <a:t>Table 3</a:t>
                      </a:r>
                      <a:r>
                        <a:rPr lang="en-US" sz="1200" u="none" cap="none" strike="noStrike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</a:rPr>
                        <a:t>details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3B3DF"/>
                    </a:solidFill>
                  </a:tcPr>
                </a:tc>
                <a:tc hMerge="1"/>
                <a:tc hMerge="1"/>
                <a:tc hMerge="1"/>
              </a:tr>
              <a:tr h="3873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Seat no.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Guest Name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Seat no.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Guest Name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5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7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5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8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5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3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9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5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4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10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5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5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5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6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Dodmoor</dc:creator>
</cp:coreProperties>
</file>